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63A7"/>
    <a:srgbClr val="B21F75"/>
    <a:srgbClr val="7BB933"/>
    <a:srgbClr val="F08D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2D113E-F97F-486D-8CB2-2419E28FB8C8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8CDC886-FE3D-4F60-AD61-C469F2B8094F}">
      <dgm:prSet phldrT="[Text]"/>
      <dgm:spPr/>
      <dgm:t>
        <a:bodyPr/>
        <a:lstStyle/>
        <a:p>
          <a:r>
            <a:rPr lang="en-US" dirty="0"/>
            <a:t>Initial Level Practice</a:t>
          </a:r>
          <a:endParaRPr lang="en-GB" dirty="0"/>
        </a:p>
      </dgm:t>
    </dgm:pt>
    <dgm:pt modelId="{7511EE82-03FC-4CEE-BDAB-2262F0909D13}" type="parTrans" cxnId="{021275E1-6356-4529-8C80-8DCB3B72D2BE}">
      <dgm:prSet/>
      <dgm:spPr/>
      <dgm:t>
        <a:bodyPr/>
        <a:lstStyle/>
        <a:p>
          <a:endParaRPr lang="en-GB"/>
        </a:p>
      </dgm:t>
    </dgm:pt>
    <dgm:pt modelId="{AB99032B-5348-498A-B367-5C57AD7E5A53}" type="sibTrans" cxnId="{021275E1-6356-4529-8C80-8DCB3B72D2BE}">
      <dgm:prSet/>
      <dgm:spPr/>
      <dgm:t>
        <a:bodyPr/>
        <a:lstStyle/>
        <a:p>
          <a:endParaRPr lang="en-GB"/>
        </a:p>
      </dgm:t>
    </dgm:pt>
    <dgm:pt modelId="{481EC2B4-D378-4251-8B8D-6A7B075C90DD}">
      <dgm:prSet phldrT="[Text]"/>
      <dgm:spPr>
        <a:ln>
          <a:solidFill>
            <a:srgbClr val="B21F75"/>
          </a:solidFill>
        </a:ln>
      </dgm:spPr>
      <dgm:t>
        <a:bodyPr/>
        <a:lstStyle/>
        <a:p>
          <a:r>
            <a:rPr lang="en-US" dirty="0"/>
            <a:t>Enhanced Level Practice</a:t>
          </a:r>
          <a:endParaRPr lang="en-GB" dirty="0"/>
        </a:p>
      </dgm:t>
    </dgm:pt>
    <dgm:pt modelId="{686BD2A9-E6D6-4897-A8DE-AC5C8E3BE987}" type="parTrans" cxnId="{15279FF2-7BA9-4EEA-97F4-BFC154B9A990}">
      <dgm:prSet/>
      <dgm:spPr/>
      <dgm:t>
        <a:bodyPr/>
        <a:lstStyle/>
        <a:p>
          <a:endParaRPr lang="en-GB"/>
        </a:p>
      </dgm:t>
    </dgm:pt>
    <dgm:pt modelId="{F998B41E-9E80-4D09-99D8-5E6D99B7B416}" type="sibTrans" cxnId="{15279FF2-7BA9-4EEA-97F4-BFC154B9A990}">
      <dgm:prSet/>
      <dgm:spPr/>
      <dgm:t>
        <a:bodyPr/>
        <a:lstStyle/>
        <a:p>
          <a:endParaRPr lang="en-GB"/>
        </a:p>
      </dgm:t>
    </dgm:pt>
    <dgm:pt modelId="{D02E47A5-393F-4402-B9CD-4BC8A0E02A3D}">
      <dgm:prSet phldrT="[Text]"/>
      <dgm:spPr>
        <a:ln>
          <a:solidFill>
            <a:srgbClr val="B21F75"/>
          </a:solidFill>
        </a:ln>
      </dgm:spPr>
      <dgm:t>
        <a:bodyPr/>
        <a:lstStyle/>
        <a:p>
          <a:r>
            <a:rPr lang="en-US" dirty="0"/>
            <a:t>Advanced Level Practice</a:t>
          </a:r>
          <a:endParaRPr lang="en-GB" dirty="0"/>
        </a:p>
      </dgm:t>
    </dgm:pt>
    <dgm:pt modelId="{DE56A343-B398-420D-932E-ED66B53903C8}" type="parTrans" cxnId="{D7437350-DF32-4FE1-895C-904667D741F8}">
      <dgm:prSet/>
      <dgm:spPr/>
      <dgm:t>
        <a:bodyPr/>
        <a:lstStyle/>
        <a:p>
          <a:endParaRPr lang="en-GB"/>
        </a:p>
      </dgm:t>
    </dgm:pt>
    <dgm:pt modelId="{3685F20A-7893-492C-AF32-8BD4172C8876}" type="sibTrans" cxnId="{D7437350-DF32-4FE1-895C-904667D741F8}">
      <dgm:prSet/>
      <dgm:spPr/>
      <dgm:t>
        <a:bodyPr/>
        <a:lstStyle/>
        <a:p>
          <a:endParaRPr lang="en-GB"/>
        </a:p>
      </dgm:t>
    </dgm:pt>
    <dgm:pt modelId="{27839B76-8D62-4E02-ABD4-663C6E1A9A3A}">
      <dgm:prSet/>
      <dgm:spPr/>
      <dgm:t>
        <a:bodyPr/>
        <a:lstStyle/>
        <a:p>
          <a:r>
            <a:rPr lang="en-US" dirty="0"/>
            <a:t>Consultant Level Practice </a:t>
          </a:r>
          <a:endParaRPr lang="en-GB" dirty="0"/>
        </a:p>
      </dgm:t>
    </dgm:pt>
    <dgm:pt modelId="{6EE27AA0-7943-4D53-A2D1-E2770364B684}" type="parTrans" cxnId="{30EF9F11-9750-4CF7-B26A-79995E15197C}">
      <dgm:prSet/>
      <dgm:spPr/>
      <dgm:t>
        <a:bodyPr/>
        <a:lstStyle/>
        <a:p>
          <a:endParaRPr lang="en-GB"/>
        </a:p>
      </dgm:t>
    </dgm:pt>
    <dgm:pt modelId="{4DBC8AFC-9D36-4EE4-8F71-684422985BE7}" type="sibTrans" cxnId="{30EF9F11-9750-4CF7-B26A-79995E15197C}">
      <dgm:prSet/>
      <dgm:spPr/>
      <dgm:t>
        <a:bodyPr/>
        <a:lstStyle/>
        <a:p>
          <a:endParaRPr lang="en-GB"/>
        </a:p>
      </dgm:t>
    </dgm:pt>
    <dgm:pt modelId="{95D865A8-3A77-4B3F-A04F-80B65DC956E0}">
      <dgm:prSet/>
      <dgm:spPr>
        <a:solidFill>
          <a:srgbClr val="00B0F0">
            <a:alpha val="90000"/>
          </a:srgbClr>
        </a:solidFill>
        <a:ln>
          <a:solidFill>
            <a:srgbClr val="00B0F0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First Contact Practitioner</a:t>
          </a:r>
          <a:endParaRPr lang="en-GB" dirty="0">
            <a:solidFill>
              <a:schemeClr val="tx1"/>
            </a:solidFill>
          </a:endParaRPr>
        </a:p>
      </dgm:t>
    </dgm:pt>
    <dgm:pt modelId="{AB1B9DA5-7EE9-499C-88D2-E9B5B764E87E}" type="sibTrans" cxnId="{8AF22DD5-0AE8-44AF-A4A5-4F6FE0A800BC}">
      <dgm:prSet/>
      <dgm:spPr/>
      <dgm:t>
        <a:bodyPr/>
        <a:lstStyle/>
        <a:p>
          <a:endParaRPr lang="en-GB"/>
        </a:p>
      </dgm:t>
    </dgm:pt>
    <dgm:pt modelId="{0F20EC03-F030-4D10-8CC4-6D355A6F791D}" type="parTrans" cxnId="{8AF22DD5-0AE8-44AF-A4A5-4F6FE0A800BC}">
      <dgm:prSet/>
      <dgm:spPr/>
      <dgm:t>
        <a:bodyPr/>
        <a:lstStyle/>
        <a:p>
          <a:endParaRPr lang="en-GB"/>
        </a:p>
      </dgm:t>
    </dgm:pt>
    <dgm:pt modelId="{497043CB-1C17-4613-9B52-D534C6398E46}" type="pres">
      <dgm:prSet presAssocID="{D82D113E-F97F-486D-8CB2-2419E28FB8C8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2C7C695D-B4D3-40E8-869E-764BFB690F7D}" type="pres">
      <dgm:prSet presAssocID="{27839B76-8D62-4E02-ABD4-663C6E1A9A3A}" presName="Accent5" presStyleCnt="0"/>
      <dgm:spPr/>
    </dgm:pt>
    <dgm:pt modelId="{B433E383-B42C-4D4B-AF89-703D22B80EF0}" type="pres">
      <dgm:prSet presAssocID="{27839B76-8D62-4E02-ABD4-663C6E1A9A3A}" presName="Accent" presStyleLbl="node1" presStyleIdx="0" presStyleCnt="5" custLinFactNeighborX="-58929" custLinFactNeighborY="14611"/>
      <dgm:spPr>
        <a:solidFill>
          <a:srgbClr val="B21F75"/>
        </a:solidFill>
        <a:ln>
          <a:solidFill>
            <a:srgbClr val="B21F75"/>
          </a:solidFill>
        </a:ln>
      </dgm:spPr>
    </dgm:pt>
    <dgm:pt modelId="{7F5D6C87-0888-48D2-A1D2-68A025B02C45}" type="pres">
      <dgm:prSet presAssocID="{27839B76-8D62-4E02-ABD4-663C6E1A9A3A}" presName="ParentBackground5" presStyleCnt="0"/>
      <dgm:spPr/>
    </dgm:pt>
    <dgm:pt modelId="{5821814C-69B6-46FF-BBDB-2DBB60922E3D}" type="pres">
      <dgm:prSet presAssocID="{27839B76-8D62-4E02-ABD4-663C6E1A9A3A}" presName="ParentBackground" presStyleLbl="fgAcc1" presStyleIdx="0" presStyleCnt="5" custLinFactNeighborX="-62703" custLinFactNeighborY="14330"/>
      <dgm:spPr/>
    </dgm:pt>
    <dgm:pt modelId="{6FFD38A7-A529-49AE-8CF6-0532BAEE98AF}" type="pres">
      <dgm:prSet presAssocID="{27839B76-8D62-4E02-ABD4-663C6E1A9A3A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726EF5AF-865F-4B0C-8C6B-7FB7E0E05FEB}" type="pres">
      <dgm:prSet presAssocID="{D02E47A5-393F-4402-B9CD-4BC8A0E02A3D}" presName="Accent4" presStyleCnt="0"/>
      <dgm:spPr/>
    </dgm:pt>
    <dgm:pt modelId="{93DA35A0-2B82-4343-AB28-E9682230BFC5}" type="pres">
      <dgm:prSet presAssocID="{D02E47A5-393F-4402-B9CD-4BC8A0E02A3D}" presName="Accent" presStyleLbl="node1" presStyleIdx="1" presStyleCnt="5" custLinFactNeighborX="-43324" custLinFactNeighborY="10196"/>
      <dgm:spPr>
        <a:solidFill>
          <a:srgbClr val="B21F75"/>
        </a:solidFill>
      </dgm:spPr>
    </dgm:pt>
    <dgm:pt modelId="{E792539C-6B5A-4D97-92C1-33B7F7D0F22F}" type="pres">
      <dgm:prSet presAssocID="{D02E47A5-393F-4402-B9CD-4BC8A0E02A3D}" presName="ParentBackground4" presStyleCnt="0"/>
      <dgm:spPr/>
    </dgm:pt>
    <dgm:pt modelId="{7D94E166-2470-455C-B6D2-19B8A75C44EC}" type="pres">
      <dgm:prSet presAssocID="{D02E47A5-393F-4402-B9CD-4BC8A0E02A3D}" presName="ParentBackground" presStyleLbl="fgAcc1" presStyleIdx="1" presStyleCnt="5" custLinFactNeighborX="-66049" custLinFactNeighborY="14994"/>
      <dgm:spPr/>
    </dgm:pt>
    <dgm:pt modelId="{C2230FBF-FEC7-4F12-8552-E1C1B259A72C}" type="pres">
      <dgm:prSet presAssocID="{D02E47A5-393F-4402-B9CD-4BC8A0E02A3D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73093ED9-184D-4F8E-85C4-B3A0EF00FB0A}" type="pres">
      <dgm:prSet presAssocID="{95D865A8-3A77-4B3F-A04F-80B65DC956E0}" presName="Accent3" presStyleCnt="0"/>
      <dgm:spPr/>
    </dgm:pt>
    <dgm:pt modelId="{BA2CE362-C570-4DB2-B15F-A4955BAA951E}" type="pres">
      <dgm:prSet presAssocID="{95D865A8-3A77-4B3F-A04F-80B65DC956E0}" presName="Accent" presStyleLbl="node1" presStyleIdx="2" presStyleCnt="5" custLinFactNeighborX="-30629" custLinFactNeighborY="-60333"/>
      <dgm:spPr>
        <a:noFill/>
      </dgm:spPr>
    </dgm:pt>
    <dgm:pt modelId="{38A62621-F7E9-42E1-8E89-45FFD2ED35DA}" type="pres">
      <dgm:prSet presAssocID="{95D865A8-3A77-4B3F-A04F-80B65DC956E0}" presName="ParentBackground3" presStyleCnt="0"/>
      <dgm:spPr/>
    </dgm:pt>
    <dgm:pt modelId="{30C19984-5311-4B59-9659-477F6BB03D8A}" type="pres">
      <dgm:prSet presAssocID="{95D865A8-3A77-4B3F-A04F-80B65DC956E0}" presName="ParentBackground" presStyleLbl="fgAcc1" presStyleIdx="2" presStyleCnt="5" custLinFactNeighborX="-46835" custLinFactNeighborY="-91894"/>
      <dgm:spPr/>
    </dgm:pt>
    <dgm:pt modelId="{9CDFD4D9-BAE3-4AE8-8F2D-1F9ED2F15178}" type="pres">
      <dgm:prSet presAssocID="{95D865A8-3A77-4B3F-A04F-80B65DC956E0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5077AA4A-C1E6-4750-93F8-DA86C55DC87B}" type="pres">
      <dgm:prSet presAssocID="{481EC2B4-D378-4251-8B8D-6A7B075C90DD}" presName="Accent2" presStyleCnt="0"/>
      <dgm:spPr/>
    </dgm:pt>
    <dgm:pt modelId="{D7266E08-4402-479D-B399-CD47E70253EA}" type="pres">
      <dgm:prSet presAssocID="{481EC2B4-D378-4251-8B8D-6A7B075C90DD}" presName="Accent" presStyleLbl="node1" presStyleIdx="3" presStyleCnt="5" custLinFactNeighborX="28285" custLinFactNeighborY="11558"/>
      <dgm:spPr>
        <a:solidFill>
          <a:srgbClr val="B21F75"/>
        </a:solidFill>
        <a:ln>
          <a:solidFill>
            <a:srgbClr val="B21F75"/>
          </a:solidFill>
        </a:ln>
      </dgm:spPr>
    </dgm:pt>
    <dgm:pt modelId="{AC3448D8-BC6C-49FE-848D-4BA6EE688861}" type="pres">
      <dgm:prSet presAssocID="{481EC2B4-D378-4251-8B8D-6A7B075C90DD}" presName="ParentBackground2" presStyleCnt="0"/>
      <dgm:spPr/>
    </dgm:pt>
    <dgm:pt modelId="{F2D383F5-9AFC-4410-88A3-35B5178800E5}" type="pres">
      <dgm:prSet presAssocID="{481EC2B4-D378-4251-8B8D-6A7B075C90DD}" presName="ParentBackground" presStyleLbl="fgAcc1" presStyleIdx="3" presStyleCnt="5" custLinFactNeighborX="42299" custLinFactNeighborY="16961"/>
      <dgm:spPr/>
    </dgm:pt>
    <dgm:pt modelId="{880CB947-1885-4A11-B3A4-D16975555082}" type="pres">
      <dgm:prSet presAssocID="{481EC2B4-D378-4251-8B8D-6A7B075C90DD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8D81E0C-B0DB-444F-A95F-942B57E53893}" type="pres">
      <dgm:prSet presAssocID="{28CDC886-FE3D-4F60-AD61-C469F2B8094F}" presName="Accent1" presStyleCnt="0"/>
      <dgm:spPr/>
    </dgm:pt>
    <dgm:pt modelId="{BA495F21-6F0E-469A-87A4-9102B0CBC840}" type="pres">
      <dgm:prSet presAssocID="{28CDC886-FE3D-4F60-AD61-C469F2B8094F}" presName="Accent" presStyleLbl="node1" presStyleIdx="4" presStyleCnt="5" custLinFactNeighborX="28995" custLinFactNeighborY="10894"/>
      <dgm:spPr>
        <a:solidFill>
          <a:srgbClr val="B21F75"/>
        </a:solidFill>
        <a:ln>
          <a:solidFill>
            <a:srgbClr val="B21F75"/>
          </a:solidFill>
        </a:ln>
      </dgm:spPr>
    </dgm:pt>
    <dgm:pt modelId="{07EFB894-50E4-4CC4-B50B-5C85116B8CA2}" type="pres">
      <dgm:prSet presAssocID="{28CDC886-FE3D-4F60-AD61-C469F2B8094F}" presName="ParentBackground1" presStyleCnt="0"/>
      <dgm:spPr/>
    </dgm:pt>
    <dgm:pt modelId="{3BDAFA07-838B-44FB-96DC-0A7938E6664B}" type="pres">
      <dgm:prSet presAssocID="{28CDC886-FE3D-4F60-AD61-C469F2B8094F}" presName="ParentBackground" presStyleLbl="fgAcc1" presStyleIdx="4" presStyleCnt="5" custLinFactNeighborX="43763" custLinFactNeighborY="16287"/>
      <dgm:spPr/>
    </dgm:pt>
    <dgm:pt modelId="{D483CE76-415A-4752-A432-11A1485C4AA1}" type="pres">
      <dgm:prSet presAssocID="{28CDC886-FE3D-4F60-AD61-C469F2B8094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30EF9F11-9750-4CF7-B26A-79995E15197C}" srcId="{D82D113E-F97F-486D-8CB2-2419E28FB8C8}" destId="{27839B76-8D62-4E02-ABD4-663C6E1A9A3A}" srcOrd="4" destOrd="0" parTransId="{6EE27AA0-7943-4D53-A2D1-E2770364B684}" sibTransId="{4DBC8AFC-9D36-4EE4-8F71-684422985BE7}"/>
    <dgm:cxn modelId="{F623A242-5A6B-46A6-963A-083564370F16}" type="presOf" srcId="{D02E47A5-393F-4402-B9CD-4BC8A0E02A3D}" destId="{7D94E166-2470-455C-B6D2-19B8A75C44EC}" srcOrd="0" destOrd="0" presId="urn:microsoft.com/office/officeart/2011/layout/CircleProcess"/>
    <dgm:cxn modelId="{5FDA6E45-9E77-47F3-AFE6-686379CD26A7}" type="presOf" srcId="{481EC2B4-D378-4251-8B8D-6A7B075C90DD}" destId="{880CB947-1885-4A11-B3A4-D16975555082}" srcOrd="1" destOrd="0" presId="urn:microsoft.com/office/officeart/2011/layout/CircleProcess"/>
    <dgm:cxn modelId="{6D762E46-BD58-452E-AC3F-40C1A5C82445}" type="presOf" srcId="{D02E47A5-393F-4402-B9CD-4BC8A0E02A3D}" destId="{C2230FBF-FEC7-4F12-8552-E1C1B259A72C}" srcOrd="1" destOrd="0" presId="urn:microsoft.com/office/officeart/2011/layout/CircleProcess"/>
    <dgm:cxn modelId="{D7437350-DF32-4FE1-895C-904667D741F8}" srcId="{D82D113E-F97F-486D-8CB2-2419E28FB8C8}" destId="{D02E47A5-393F-4402-B9CD-4BC8A0E02A3D}" srcOrd="3" destOrd="0" parTransId="{DE56A343-B398-420D-932E-ED66B53903C8}" sibTransId="{3685F20A-7893-492C-AF32-8BD4172C8876}"/>
    <dgm:cxn modelId="{894F4C9D-5FB4-4B4E-96A0-4BE64E95BE71}" type="presOf" srcId="{28CDC886-FE3D-4F60-AD61-C469F2B8094F}" destId="{3BDAFA07-838B-44FB-96DC-0A7938E6664B}" srcOrd="0" destOrd="0" presId="urn:microsoft.com/office/officeart/2011/layout/CircleProcess"/>
    <dgm:cxn modelId="{6D0093BD-DF8F-4344-BB5C-44987E0067AD}" type="presOf" srcId="{D82D113E-F97F-486D-8CB2-2419E28FB8C8}" destId="{497043CB-1C17-4613-9B52-D534C6398E46}" srcOrd="0" destOrd="0" presId="urn:microsoft.com/office/officeart/2011/layout/CircleProcess"/>
    <dgm:cxn modelId="{F50B15C3-E5C4-4FCB-AD95-ACB18352D2FE}" type="presOf" srcId="{28CDC886-FE3D-4F60-AD61-C469F2B8094F}" destId="{D483CE76-415A-4752-A432-11A1485C4AA1}" srcOrd="1" destOrd="0" presId="urn:microsoft.com/office/officeart/2011/layout/CircleProcess"/>
    <dgm:cxn modelId="{8AF22DD5-0AE8-44AF-A4A5-4F6FE0A800BC}" srcId="{D82D113E-F97F-486D-8CB2-2419E28FB8C8}" destId="{95D865A8-3A77-4B3F-A04F-80B65DC956E0}" srcOrd="2" destOrd="0" parTransId="{0F20EC03-F030-4D10-8CC4-6D355A6F791D}" sibTransId="{AB1B9DA5-7EE9-499C-88D2-E9B5B764E87E}"/>
    <dgm:cxn modelId="{E59049D8-3A88-42B2-8E20-B18C31503E56}" type="presOf" srcId="{95D865A8-3A77-4B3F-A04F-80B65DC956E0}" destId="{9CDFD4D9-BAE3-4AE8-8F2D-1F9ED2F15178}" srcOrd="1" destOrd="0" presId="urn:microsoft.com/office/officeart/2011/layout/CircleProcess"/>
    <dgm:cxn modelId="{A8D5F9D9-FACF-4770-AB78-635B869205A8}" type="presOf" srcId="{27839B76-8D62-4E02-ABD4-663C6E1A9A3A}" destId="{6FFD38A7-A529-49AE-8CF6-0532BAEE98AF}" srcOrd="1" destOrd="0" presId="urn:microsoft.com/office/officeart/2011/layout/CircleProcess"/>
    <dgm:cxn modelId="{FE0018DC-8F42-4787-8BEC-EB6FD7912283}" type="presOf" srcId="{27839B76-8D62-4E02-ABD4-663C6E1A9A3A}" destId="{5821814C-69B6-46FF-BBDB-2DBB60922E3D}" srcOrd="0" destOrd="0" presId="urn:microsoft.com/office/officeart/2011/layout/CircleProcess"/>
    <dgm:cxn modelId="{B49463DC-68EC-4F23-88BD-DC7A1F91BC84}" type="presOf" srcId="{481EC2B4-D378-4251-8B8D-6A7B075C90DD}" destId="{F2D383F5-9AFC-4410-88A3-35B5178800E5}" srcOrd="0" destOrd="0" presId="urn:microsoft.com/office/officeart/2011/layout/CircleProcess"/>
    <dgm:cxn modelId="{021275E1-6356-4529-8C80-8DCB3B72D2BE}" srcId="{D82D113E-F97F-486D-8CB2-2419E28FB8C8}" destId="{28CDC886-FE3D-4F60-AD61-C469F2B8094F}" srcOrd="0" destOrd="0" parTransId="{7511EE82-03FC-4CEE-BDAB-2262F0909D13}" sibTransId="{AB99032B-5348-498A-B367-5C57AD7E5A53}"/>
    <dgm:cxn modelId="{31B75BE6-5916-481F-8AC6-3852333CBB1D}" type="presOf" srcId="{95D865A8-3A77-4B3F-A04F-80B65DC956E0}" destId="{30C19984-5311-4B59-9659-477F6BB03D8A}" srcOrd="0" destOrd="0" presId="urn:microsoft.com/office/officeart/2011/layout/CircleProcess"/>
    <dgm:cxn modelId="{15279FF2-7BA9-4EEA-97F4-BFC154B9A990}" srcId="{D82D113E-F97F-486D-8CB2-2419E28FB8C8}" destId="{481EC2B4-D378-4251-8B8D-6A7B075C90DD}" srcOrd="1" destOrd="0" parTransId="{686BD2A9-E6D6-4897-A8DE-AC5C8E3BE987}" sibTransId="{F998B41E-9E80-4D09-99D8-5E6D99B7B416}"/>
    <dgm:cxn modelId="{B267242D-A1AE-4920-BBF5-564B116F0DA5}" type="presParOf" srcId="{497043CB-1C17-4613-9B52-D534C6398E46}" destId="{2C7C695D-B4D3-40E8-869E-764BFB690F7D}" srcOrd="0" destOrd="0" presId="urn:microsoft.com/office/officeart/2011/layout/CircleProcess"/>
    <dgm:cxn modelId="{32BADD0F-DCAC-45B2-A285-DBBF19346063}" type="presParOf" srcId="{2C7C695D-B4D3-40E8-869E-764BFB690F7D}" destId="{B433E383-B42C-4D4B-AF89-703D22B80EF0}" srcOrd="0" destOrd="0" presId="urn:microsoft.com/office/officeart/2011/layout/CircleProcess"/>
    <dgm:cxn modelId="{4116DA0A-6886-4C23-8C6E-8EA563E0D3CA}" type="presParOf" srcId="{497043CB-1C17-4613-9B52-D534C6398E46}" destId="{7F5D6C87-0888-48D2-A1D2-68A025B02C45}" srcOrd="1" destOrd="0" presId="urn:microsoft.com/office/officeart/2011/layout/CircleProcess"/>
    <dgm:cxn modelId="{4AC022C5-AAFA-4D0E-BE9E-3AB3D930F349}" type="presParOf" srcId="{7F5D6C87-0888-48D2-A1D2-68A025B02C45}" destId="{5821814C-69B6-46FF-BBDB-2DBB60922E3D}" srcOrd="0" destOrd="0" presId="urn:microsoft.com/office/officeart/2011/layout/CircleProcess"/>
    <dgm:cxn modelId="{BC033172-3DC1-4077-93E5-D9066AB626E5}" type="presParOf" srcId="{497043CB-1C17-4613-9B52-D534C6398E46}" destId="{6FFD38A7-A529-49AE-8CF6-0532BAEE98AF}" srcOrd="2" destOrd="0" presId="urn:microsoft.com/office/officeart/2011/layout/CircleProcess"/>
    <dgm:cxn modelId="{5F9676CD-7F42-4C7C-9E05-973817C6502F}" type="presParOf" srcId="{497043CB-1C17-4613-9B52-D534C6398E46}" destId="{726EF5AF-865F-4B0C-8C6B-7FB7E0E05FEB}" srcOrd="3" destOrd="0" presId="urn:microsoft.com/office/officeart/2011/layout/CircleProcess"/>
    <dgm:cxn modelId="{3B8A0093-D430-41B1-BCFC-78592790C01A}" type="presParOf" srcId="{726EF5AF-865F-4B0C-8C6B-7FB7E0E05FEB}" destId="{93DA35A0-2B82-4343-AB28-E9682230BFC5}" srcOrd="0" destOrd="0" presId="urn:microsoft.com/office/officeart/2011/layout/CircleProcess"/>
    <dgm:cxn modelId="{C4BAD334-2286-4C44-A50E-BF933996913D}" type="presParOf" srcId="{497043CB-1C17-4613-9B52-D534C6398E46}" destId="{E792539C-6B5A-4D97-92C1-33B7F7D0F22F}" srcOrd="4" destOrd="0" presId="urn:microsoft.com/office/officeart/2011/layout/CircleProcess"/>
    <dgm:cxn modelId="{495F27CC-E79D-41D8-9B2E-073F027E2438}" type="presParOf" srcId="{E792539C-6B5A-4D97-92C1-33B7F7D0F22F}" destId="{7D94E166-2470-455C-B6D2-19B8A75C44EC}" srcOrd="0" destOrd="0" presId="urn:microsoft.com/office/officeart/2011/layout/CircleProcess"/>
    <dgm:cxn modelId="{03E6C8D2-8620-4401-8180-2E4E9BC90968}" type="presParOf" srcId="{497043CB-1C17-4613-9B52-D534C6398E46}" destId="{C2230FBF-FEC7-4F12-8552-E1C1B259A72C}" srcOrd="5" destOrd="0" presId="urn:microsoft.com/office/officeart/2011/layout/CircleProcess"/>
    <dgm:cxn modelId="{AE46E469-BC35-4388-A555-B68709BFCCE1}" type="presParOf" srcId="{497043CB-1C17-4613-9B52-D534C6398E46}" destId="{73093ED9-184D-4F8E-85C4-B3A0EF00FB0A}" srcOrd="6" destOrd="0" presId="urn:microsoft.com/office/officeart/2011/layout/CircleProcess"/>
    <dgm:cxn modelId="{04A39BD8-2772-42EA-8CB9-4412D9EA93BB}" type="presParOf" srcId="{73093ED9-184D-4F8E-85C4-B3A0EF00FB0A}" destId="{BA2CE362-C570-4DB2-B15F-A4955BAA951E}" srcOrd="0" destOrd="0" presId="urn:microsoft.com/office/officeart/2011/layout/CircleProcess"/>
    <dgm:cxn modelId="{21699F5B-EBC0-4E2C-8F7E-D6FAC0FC96A5}" type="presParOf" srcId="{497043CB-1C17-4613-9B52-D534C6398E46}" destId="{38A62621-F7E9-42E1-8E89-45FFD2ED35DA}" srcOrd="7" destOrd="0" presId="urn:microsoft.com/office/officeart/2011/layout/CircleProcess"/>
    <dgm:cxn modelId="{AB488D95-70AC-40BD-AFBB-CD1FD41D28FB}" type="presParOf" srcId="{38A62621-F7E9-42E1-8E89-45FFD2ED35DA}" destId="{30C19984-5311-4B59-9659-477F6BB03D8A}" srcOrd="0" destOrd="0" presId="urn:microsoft.com/office/officeart/2011/layout/CircleProcess"/>
    <dgm:cxn modelId="{8B60EAF1-9F0F-485F-A46C-7079B8B157BB}" type="presParOf" srcId="{497043CB-1C17-4613-9B52-D534C6398E46}" destId="{9CDFD4D9-BAE3-4AE8-8F2D-1F9ED2F15178}" srcOrd="8" destOrd="0" presId="urn:microsoft.com/office/officeart/2011/layout/CircleProcess"/>
    <dgm:cxn modelId="{E6A46FA6-CDDE-4F3F-B7C7-FF63E2BA5093}" type="presParOf" srcId="{497043CB-1C17-4613-9B52-D534C6398E46}" destId="{5077AA4A-C1E6-4750-93F8-DA86C55DC87B}" srcOrd="9" destOrd="0" presId="urn:microsoft.com/office/officeart/2011/layout/CircleProcess"/>
    <dgm:cxn modelId="{3634EAB5-E792-4CD1-86CD-075F1F5D6437}" type="presParOf" srcId="{5077AA4A-C1E6-4750-93F8-DA86C55DC87B}" destId="{D7266E08-4402-479D-B399-CD47E70253EA}" srcOrd="0" destOrd="0" presId="urn:microsoft.com/office/officeart/2011/layout/CircleProcess"/>
    <dgm:cxn modelId="{D54DBC0D-48F8-4976-B980-21AC3E3056AA}" type="presParOf" srcId="{497043CB-1C17-4613-9B52-D534C6398E46}" destId="{AC3448D8-BC6C-49FE-848D-4BA6EE688861}" srcOrd="10" destOrd="0" presId="urn:microsoft.com/office/officeart/2011/layout/CircleProcess"/>
    <dgm:cxn modelId="{2556C590-D6B9-4D93-8BF2-B5807DC2F537}" type="presParOf" srcId="{AC3448D8-BC6C-49FE-848D-4BA6EE688861}" destId="{F2D383F5-9AFC-4410-88A3-35B5178800E5}" srcOrd="0" destOrd="0" presId="urn:microsoft.com/office/officeart/2011/layout/CircleProcess"/>
    <dgm:cxn modelId="{C6E19A3A-11E7-4F88-AA19-32D5B85AEF69}" type="presParOf" srcId="{497043CB-1C17-4613-9B52-D534C6398E46}" destId="{880CB947-1885-4A11-B3A4-D16975555082}" srcOrd="11" destOrd="0" presId="urn:microsoft.com/office/officeart/2011/layout/CircleProcess"/>
    <dgm:cxn modelId="{3B675828-A81D-4A24-8F44-3A5C68ECAA2F}" type="presParOf" srcId="{497043CB-1C17-4613-9B52-D534C6398E46}" destId="{38D81E0C-B0DB-444F-A95F-942B57E53893}" srcOrd="12" destOrd="0" presId="urn:microsoft.com/office/officeart/2011/layout/CircleProcess"/>
    <dgm:cxn modelId="{F3E779A4-6F49-4C15-8B22-B3E1EA3C5A07}" type="presParOf" srcId="{38D81E0C-B0DB-444F-A95F-942B57E53893}" destId="{BA495F21-6F0E-469A-87A4-9102B0CBC840}" srcOrd="0" destOrd="0" presId="urn:microsoft.com/office/officeart/2011/layout/CircleProcess"/>
    <dgm:cxn modelId="{04B9697C-8E6A-4F12-8C06-67B5987CD169}" type="presParOf" srcId="{497043CB-1C17-4613-9B52-D534C6398E46}" destId="{07EFB894-50E4-4CC4-B50B-5C85116B8CA2}" srcOrd="13" destOrd="0" presId="urn:microsoft.com/office/officeart/2011/layout/CircleProcess"/>
    <dgm:cxn modelId="{35C3079D-4B00-4364-8109-D096EFD94DC1}" type="presParOf" srcId="{07EFB894-50E4-4CC4-B50B-5C85116B8CA2}" destId="{3BDAFA07-838B-44FB-96DC-0A7938E6664B}" srcOrd="0" destOrd="0" presId="urn:microsoft.com/office/officeart/2011/layout/CircleProcess"/>
    <dgm:cxn modelId="{97D98448-C74C-4041-BF02-38A60A86BB4A}" type="presParOf" srcId="{497043CB-1C17-4613-9B52-D534C6398E46}" destId="{D483CE76-415A-4752-A432-11A1485C4AA1}" srcOrd="14" destOrd="0" presId="urn:microsoft.com/office/officeart/2011/layout/CircleProcess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3E383-B42C-4D4B-AF89-703D22B80EF0}">
      <dsp:nvSpPr>
        <dsp:cNvPr id="0" name=""/>
        <dsp:cNvSpPr/>
      </dsp:nvSpPr>
      <dsp:spPr>
        <a:xfrm>
          <a:off x="6723438" y="2137452"/>
          <a:ext cx="1771021" cy="1771310"/>
        </a:xfrm>
        <a:prstGeom prst="ellipse">
          <a:avLst/>
        </a:prstGeom>
        <a:solidFill>
          <a:srgbClr val="B21F75"/>
        </a:solidFill>
        <a:ln w="12700" cap="flat" cmpd="sng" algn="ctr">
          <a:solidFill>
            <a:srgbClr val="B21F7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1814C-69B6-46FF-BBDB-2DBB60922E3D}">
      <dsp:nvSpPr>
        <dsp:cNvPr id="0" name=""/>
        <dsp:cNvSpPr/>
      </dsp:nvSpPr>
      <dsp:spPr>
        <a:xfrm>
          <a:off x="6788911" y="2174604"/>
          <a:ext cx="1653204" cy="165320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Consultant Level Practice </a:t>
          </a:r>
          <a:endParaRPr lang="en-GB" sz="1800" kern="1200" dirty="0"/>
        </a:p>
      </dsp:txBody>
      <dsp:txXfrm>
        <a:off x="7025487" y="2410820"/>
        <a:ext cx="1180994" cy="1180770"/>
      </dsp:txXfrm>
    </dsp:sp>
    <dsp:sp modelId="{93DA35A0-2B82-4343-AB28-E9682230BFC5}">
      <dsp:nvSpPr>
        <dsp:cNvPr id="0" name=""/>
        <dsp:cNvSpPr/>
      </dsp:nvSpPr>
      <dsp:spPr>
        <a:xfrm rot="2700000">
          <a:off x="4850874" y="2134161"/>
          <a:ext cx="1770816" cy="1770816"/>
        </a:xfrm>
        <a:prstGeom prst="teardrop">
          <a:avLst>
            <a:gd name="adj" fmla="val 100000"/>
          </a:avLst>
        </a:prstGeom>
        <a:solidFill>
          <a:srgbClr val="B21F7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4E166-2470-455C-B6D2-19B8A75C44EC}">
      <dsp:nvSpPr>
        <dsp:cNvPr id="0" name=""/>
        <dsp:cNvSpPr/>
      </dsp:nvSpPr>
      <dsp:spPr>
        <a:xfrm>
          <a:off x="4904137" y="2185581"/>
          <a:ext cx="1653204" cy="165320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21F7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Advanced Level Practice</a:t>
          </a:r>
          <a:endParaRPr lang="en-GB" sz="1800" kern="1200" dirty="0"/>
        </a:p>
      </dsp:txBody>
      <dsp:txXfrm>
        <a:off x="5139770" y="2421797"/>
        <a:ext cx="1180994" cy="1180770"/>
      </dsp:txXfrm>
    </dsp:sp>
    <dsp:sp modelId="{BA2CE362-C570-4DB2-B15F-A4955BAA951E}">
      <dsp:nvSpPr>
        <dsp:cNvPr id="0" name=""/>
        <dsp:cNvSpPr/>
      </dsp:nvSpPr>
      <dsp:spPr>
        <a:xfrm rot="2700000">
          <a:off x="3339338" y="367315"/>
          <a:ext cx="1770816" cy="1770816"/>
        </a:xfrm>
        <a:prstGeom prst="teardrop">
          <a:avLst>
            <a:gd name="adj" fmla="val 10000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C19984-5311-4B59-9659-477F6BB03D8A}">
      <dsp:nvSpPr>
        <dsp:cNvPr id="0" name=""/>
        <dsp:cNvSpPr/>
      </dsp:nvSpPr>
      <dsp:spPr>
        <a:xfrm>
          <a:off x="3391383" y="418506"/>
          <a:ext cx="1653204" cy="1653202"/>
        </a:xfrm>
        <a:prstGeom prst="ellipse">
          <a:avLst/>
        </a:prstGeom>
        <a:solidFill>
          <a:srgbClr val="00B0F0">
            <a:alpha val="90000"/>
          </a:srgbClr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First Contact Practitioner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3627016" y="654722"/>
        <a:ext cx="1180994" cy="1180770"/>
      </dsp:txXfrm>
    </dsp:sp>
    <dsp:sp modelId="{D7266E08-4402-479D-B399-CD47E70253EA}">
      <dsp:nvSpPr>
        <dsp:cNvPr id="0" name=""/>
        <dsp:cNvSpPr/>
      </dsp:nvSpPr>
      <dsp:spPr>
        <a:xfrm rot="2700000">
          <a:off x="2984328" y="2168281"/>
          <a:ext cx="1770816" cy="1770816"/>
        </a:xfrm>
        <a:prstGeom prst="teardrop">
          <a:avLst>
            <a:gd name="adj" fmla="val 100000"/>
          </a:avLst>
        </a:prstGeom>
        <a:solidFill>
          <a:srgbClr val="B21F75"/>
        </a:solidFill>
        <a:ln w="12700" cap="flat" cmpd="sng" algn="ctr">
          <a:solidFill>
            <a:srgbClr val="B21F7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D383F5-9AFC-4410-88A3-35B5178800E5}">
      <dsp:nvSpPr>
        <dsp:cNvPr id="0" name=""/>
        <dsp:cNvSpPr/>
      </dsp:nvSpPr>
      <dsp:spPr>
        <a:xfrm>
          <a:off x="3034549" y="2218100"/>
          <a:ext cx="1653204" cy="165320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21F7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Enhanced Level Practice</a:t>
          </a:r>
          <a:endParaRPr lang="en-GB" sz="1800" kern="1200" dirty="0"/>
        </a:p>
      </dsp:txBody>
      <dsp:txXfrm>
        <a:off x="3271125" y="2454316"/>
        <a:ext cx="1180994" cy="1180770"/>
      </dsp:txXfrm>
    </dsp:sp>
    <dsp:sp modelId="{BA495F21-6F0E-469A-87A4-9102B0CBC840}">
      <dsp:nvSpPr>
        <dsp:cNvPr id="0" name=""/>
        <dsp:cNvSpPr/>
      </dsp:nvSpPr>
      <dsp:spPr>
        <a:xfrm rot="2700000">
          <a:off x="1171708" y="2151647"/>
          <a:ext cx="1770816" cy="1770816"/>
        </a:xfrm>
        <a:prstGeom prst="teardrop">
          <a:avLst>
            <a:gd name="adj" fmla="val 100000"/>
          </a:avLst>
        </a:prstGeom>
        <a:solidFill>
          <a:srgbClr val="B21F75"/>
        </a:solidFill>
        <a:ln w="12700" cap="flat" cmpd="sng" algn="ctr">
          <a:solidFill>
            <a:srgbClr val="B21F7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AFA07-838B-44FB-96DC-0A7938E6664B}">
      <dsp:nvSpPr>
        <dsp:cNvPr id="0" name=""/>
        <dsp:cNvSpPr/>
      </dsp:nvSpPr>
      <dsp:spPr>
        <a:xfrm>
          <a:off x="1228351" y="2206957"/>
          <a:ext cx="1653204" cy="165320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Initial Level Practice</a:t>
          </a:r>
          <a:endParaRPr lang="en-GB" sz="1800" kern="1200" dirty="0"/>
        </a:p>
      </dsp:txBody>
      <dsp:txXfrm>
        <a:off x="1464927" y="2443173"/>
        <a:ext cx="1180994" cy="1180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F4E71-E8FE-40D2-8125-9A401998CC6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D76F5-E597-4879-81C2-5F4C5F3842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03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629E-EDE8-FE22-0586-8DC76C5DA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E26D5-B23B-E8C3-916F-CB48CF9BE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F294C-6AEF-69BD-E928-9A83E14D6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F42F8-6C0F-5D58-DC1B-40A61CE05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1AED9-F7EF-625C-67B0-79A5A506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03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B63F6-8336-623F-AFCD-BC304046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9E794F-1603-5E90-2E8B-DC7B2BB9F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78EE8-10D3-9A77-DC8E-9539DD054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23A7C-C150-C0DF-019C-14A8A135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268DB-757E-A848-FFC4-119FDAED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88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02CA7B-CC36-7C6C-3393-1A0AD209F1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55A0E4-DCDA-941D-1FCA-09C1B8D00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E7D10-4486-6914-C698-C355CD1D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2B698-DD05-1516-B01B-00C901C75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2996D-1967-0E5C-E5DD-D238FEB26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6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50E45-3052-11D3-7032-EA0CE16B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6E6D2-17C6-2A12-0C22-EAB3B45EC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E851A-F4D9-5D90-99D7-F15991A38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8E9FB-ED6B-3D82-0DF8-6DE9499DA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F6019-AD79-2019-D3F2-3F143D428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39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C171-C949-2438-C480-78B64C968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B1653-56FC-3261-19E0-9BE13C071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445D9-B3E0-59CE-3933-3F766C115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4D40E-A275-4ACB-F29F-734BA7FA8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E134F-102B-B39B-0C63-90F82B54D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3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C8153-C69E-27FD-42E2-C99C36AD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6C533-E4D0-F5D7-1641-73E302C487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FEDEC-6FC0-B22A-0709-491A10A19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4966AD-F07A-4731-D182-45903DF7C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EC904-9CDD-730B-AE9B-45523BFCC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595814-9BCD-7A84-DA16-869A2FAF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64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B2A4-C331-812C-4BAD-6F097841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35717-630A-B436-75B6-04F6B6D78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563D1C-5C0E-35E2-8957-550AD9F7E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7720E7-5E62-EE06-AA5C-08EE6118EA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748B01-61B8-BA22-0661-128EED5AC9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4778B2-B1F4-F380-6BC7-1C6975265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A0758B-6E38-E779-7BF2-4BE011C8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802DE9-845C-32BB-7CF2-09D1CCD2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9E8CF-8F8B-CFE2-5068-9101DCE7A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DEC7B3-6A2B-D7E0-FBBE-0C4024F58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1AA15-B98C-5D21-7405-1C777E2C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91B7C-69CB-3369-4ADA-B7792531E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94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5909A-3F78-9263-302C-922B0749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BAFAD3-1C41-533F-65E5-08E4E80EF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37491-5B4E-603C-1C48-127590093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32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A4A19-144B-881E-C83C-0AC6CB5A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4C14E-1469-7E83-CF95-566389951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C3607-9567-57B7-240D-A4B0F2269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D3A84-CD8D-D731-5DD6-B33763854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21503-7362-FC84-1B4A-CCE94B0C9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313F6-25DD-075B-6877-84B8CFFC2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78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0EF2E-E186-AE93-737A-C77E2EE69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3A53C4-15C2-882E-6940-E4A198DAA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62A814-769A-6D81-69CC-3DDB5406F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87E14-BF3D-4A3F-BA22-336851EF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CFC1D-3829-5C0A-B2BD-DA28324B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D6B5A-2A43-01F9-18D7-059140D4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87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FABCCF-49C2-8C6F-C41C-A6FA5D702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FBB5F-7775-5BE8-A778-9D1F57541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57A74-6E59-7B39-90F0-9666B4654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CEBE-0068-44B6-B51A-3DD04912D59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0F32B-6A7C-3FE6-7C3E-36D64F34EB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275C4-39AF-F2A5-ED29-29E49420D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F607C-15E8-4B5E-B2E8-1518B918A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36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ee.nhs.uk/sites/default/files/documents/Multi-professional%20framework%20for%20advanced%20clinical%20practice%20in%20England.pdf?msclkid=fe908373ae9611eca71e15c1572688d5" TargetMode="External"/><Relationship Id="rId13" Type="http://schemas.openxmlformats.org/officeDocument/2006/relationships/hyperlink" Target="https://advanced-practice.hee.nhs.uk/eportfolio-route/?msclkid=dcf5598fae9511eca9706dfbf80edd09" TargetMode="External"/><Relationship Id="rId18" Type="http://schemas.openxmlformats.org/officeDocument/2006/relationships/hyperlink" Target="https://www.hee.nhs.uk/our-work/allied-health-professions/enable-workforce/ahp-roadmaps/first-contact-practitioners-advanced-practitioners-roadmaps-practice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hyperlink" Target="https://www.nhsemployers.org/articles/advanced-and-enhanced-clinical-practice?msclkid=faa02822ae9a11ecb3b6b540473c4ce0" TargetMode="External"/><Relationship Id="rId17" Type="http://schemas.openxmlformats.org/officeDocument/2006/relationships/hyperlink" Target="https://www.hcpc-uk.org/" TargetMode="External"/><Relationship Id="rId2" Type="http://schemas.openxmlformats.org/officeDocument/2006/relationships/diagramData" Target="../diagrams/data1.xml"/><Relationship Id="rId16" Type="http://schemas.openxmlformats.org/officeDocument/2006/relationships/hyperlink" Target="https://rcem.ac.uk/emergency-care-advanced-clinical-practitioners/?msclkid=9e98d148ae9611ecaa2955d0e21753ae" TargetMode="Externa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hyperlink" Target="https://advanced-practice.hee.nhs.uk/?msclkid=6a0d5572ae9b11ec96517bbb225a04d8" TargetMode="External"/><Relationship Id="rId5" Type="http://schemas.openxmlformats.org/officeDocument/2006/relationships/diagramColors" Target="../diagrams/colors1.xml"/><Relationship Id="rId15" Type="http://schemas.openxmlformats.org/officeDocument/2006/relationships/hyperlink" Target="https://www.rcn.org.uk/professional-development/professional-services/credentialing?msclkid=7bd40026ae9611ec98242f3abf5be718" TargetMode="External"/><Relationship Id="rId10" Type="http://schemas.openxmlformats.org/officeDocument/2006/relationships/hyperlink" Target="https://humberandnorthyorkshire.org.uk/our-work/workforce/faculty-of-advanced-practitice/" TargetMode="External"/><Relationship Id="rId19" Type="http://schemas.openxmlformats.org/officeDocument/2006/relationships/image" Target="../media/image2.jpeg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www.hee.nhs.uk/sites/default/files/documents/Workplace%20Supervision%20for%20ACPs.pdf?msclkid=3932bd27ae9811ec9bca71e2fdff0e02" TargetMode="External"/><Relationship Id="rId14" Type="http://schemas.openxmlformats.org/officeDocument/2006/relationships/hyperlink" Target="https://advanced-practice.hee.nhs.uk/credentials/?msclkid=607b8364ae9511eca88708b73392af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0ED9C64-2006-119B-F2A7-891A6CEB81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1769042"/>
              </p:ext>
            </p:extLst>
          </p:nvPr>
        </p:nvGraphicFramePr>
        <p:xfrm>
          <a:off x="1045759" y="741291"/>
          <a:ext cx="9616939" cy="5528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BE155E1-10FE-8E7F-6655-24E34B9ACBEA}"/>
              </a:ext>
            </a:extLst>
          </p:cNvPr>
          <p:cNvSpPr txBox="1"/>
          <p:nvPr/>
        </p:nvSpPr>
        <p:spPr>
          <a:xfrm>
            <a:off x="4268732" y="140334"/>
            <a:ext cx="4189228" cy="400110"/>
          </a:xfrm>
          <a:prstGeom prst="rect">
            <a:avLst/>
          </a:prstGeom>
          <a:solidFill>
            <a:srgbClr val="8463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Career Routes into Advanced Practice</a:t>
            </a:r>
            <a:endParaRPr lang="en-GB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732D9B00-45D4-4CDE-E26A-F85201CAE3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708" y="95994"/>
            <a:ext cx="3439740" cy="6543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6039ECA-6BC0-C70C-AF7A-722B53BA085C}"/>
              </a:ext>
            </a:extLst>
          </p:cNvPr>
          <p:cNvSpPr txBox="1"/>
          <p:nvPr/>
        </p:nvSpPr>
        <p:spPr>
          <a:xfrm>
            <a:off x="82549" y="126741"/>
            <a:ext cx="1670052" cy="3507205"/>
          </a:xfrm>
          <a:prstGeom prst="rect">
            <a:avLst/>
          </a:prstGeom>
          <a:solidFill>
            <a:srgbClr val="F08D2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u="sng" dirty="0"/>
              <a:t>Professions that can apply for advanced level practice</a:t>
            </a:r>
          </a:p>
          <a:p>
            <a:pPr algn="ctr"/>
            <a:r>
              <a:rPr lang="en-GB" sz="1100" dirty="0"/>
              <a:t>Arts therapists (Music/Drama/Art)  Chiropodist/podiatrist  Clinical/Biomedical Scientists  Dietitian </a:t>
            </a:r>
          </a:p>
          <a:p>
            <a:pPr algn="ctr"/>
            <a:r>
              <a:rPr lang="en-GB" sz="1100" dirty="0"/>
              <a:t>Midwives</a:t>
            </a:r>
          </a:p>
          <a:p>
            <a:pPr algn="ctr"/>
            <a:r>
              <a:rPr lang="en-GB" sz="1100" dirty="0"/>
              <a:t>Nurses</a:t>
            </a:r>
          </a:p>
          <a:p>
            <a:pPr algn="ctr"/>
            <a:r>
              <a:rPr lang="en-GB" sz="1100" dirty="0"/>
              <a:t>Occupational Therapists </a:t>
            </a:r>
          </a:p>
          <a:p>
            <a:pPr algn="ctr"/>
            <a:r>
              <a:rPr lang="en-GB" sz="1100" dirty="0"/>
              <a:t>Operating Department Practitioners Orthoptists</a:t>
            </a:r>
          </a:p>
          <a:p>
            <a:pPr algn="ctr"/>
            <a:r>
              <a:rPr lang="en-GB" sz="1100" dirty="0"/>
              <a:t>Osteopaths</a:t>
            </a:r>
          </a:p>
          <a:p>
            <a:pPr algn="ctr"/>
            <a:r>
              <a:rPr lang="en-GB" sz="1100" dirty="0"/>
              <a:t>Paramedics</a:t>
            </a:r>
          </a:p>
          <a:p>
            <a:pPr algn="ctr"/>
            <a:r>
              <a:rPr lang="en-GB" sz="1100" dirty="0"/>
              <a:t>Pharmacists </a:t>
            </a:r>
          </a:p>
          <a:p>
            <a:pPr algn="ctr"/>
            <a:r>
              <a:rPr lang="en-GB" sz="1100" dirty="0"/>
              <a:t>Physiotherapists</a:t>
            </a:r>
          </a:p>
          <a:p>
            <a:pPr algn="ctr"/>
            <a:r>
              <a:rPr lang="en-GB" sz="1100" dirty="0"/>
              <a:t> Prosthetists/orthotists </a:t>
            </a:r>
          </a:p>
          <a:p>
            <a:pPr algn="ctr"/>
            <a:r>
              <a:rPr lang="en-GB" sz="1100" dirty="0"/>
              <a:t>Diagnostic/Therapeutic Radiographer</a:t>
            </a:r>
            <a:endParaRPr lang="en-GB" sz="1100" b="1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FBC0428-9AE0-BF2C-0861-1BA5F7144A69}"/>
              </a:ext>
            </a:extLst>
          </p:cNvPr>
          <p:cNvGrpSpPr/>
          <p:nvPr/>
        </p:nvGrpSpPr>
        <p:grpSpPr>
          <a:xfrm>
            <a:off x="2403177" y="4678513"/>
            <a:ext cx="1220387" cy="1437629"/>
            <a:chOff x="2713233" y="4573667"/>
            <a:chExt cx="1294795" cy="111892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6DC805-FC48-8937-E286-7022FD846F1A}"/>
                </a:ext>
              </a:extLst>
            </p:cNvPr>
            <p:cNvSpPr txBox="1"/>
            <p:nvPr/>
          </p:nvSpPr>
          <p:spPr>
            <a:xfrm>
              <a:off x="2713233" y="4902088"/>
              <a:ext cx="1294795" cy="790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Initial graduate degree (generally </a:t>
              </a:r>
              <a:r>
                <a:rPr lang="en-US" sz="1200" dirty="0" err="1"/>
                <a:t>AfC</a:t>
              </a:r>
              <a:r>
                <a:rPr lang="en-US" sz="1200" dirty="0"/>
                <a:t> band 5 or equivalent) </a:t>
              </a:r>
              <a:endParaRPr lang="en-GB" sz="1200" dirty="0"/>
            </a:p>
          </p:txBody>
        </p:sp>
        <p:sp>
          <p:nvSpPr>
            <p:cNvPr id="11" name="Arrow: Down 10">
              <a:extLst>
                <a:ext uri="{FF2B5EF4-FFF2-40B4-BE49-F238E27FC236}">
                  <a16:creationId xmlns:a16="http://schemas.microsoft.com/office/drawing/2014/main" id="{5B510B7B-6913-A7C9-8C2F-0F58AB34B764}"/>
                </a:ext>
              </a:extLst>
            </p:cNvPr>
            <p:cNvSpPr/>
            <p:nvPr/>
          </p:nvSpPr>
          <p:spPr>
            <a:xfrm>
              <a:off x="3257550" y="4573667"/>
              <a:ext cx="313119" cy="30915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5" name="Arrow: Down 24">
            <a:extLst>
              <a:ext uri="{FF2B5EF4-FFF2-40B4-BE49-F238E27FC236}">
                <a16:creationId xmlns:a16="http://schemas.microsoft.com/office/drawing/2014/main" id="{18EBE46D-C881-CE5C-87F9-2398E00333F3}"/>
              </a:ext>
            </a:extLst>
          </p:cNvPr>
          <p:cNvSpPr/>
          <p:nvPr/>
        </p:nvSpPr>
        <p:spPr>
          <a:xfrm rot="10800000">
            <a:off x="6988963" y="1983342"/>
            <a:ext cx="316611" cy="9079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99411D-1AED-07E2-DD01-8C11EB2A87E5}"/>
              </a:ext>
            </a:extLst>
          </p:cNvPr>
          <p:cNvSpPr txBox="1"/>
          <p:nvPr/>
        </p:nvSpPr>
        <p:spPr>
          <a:xfrm>
            <a:off x="6921501" y="1152345"/>
            <a:ext cx="4346574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8"/>
              </a:rPr>
              <a:t>HEE Multi-Professional Framework for Advanced Practice (2017)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9"/>
              </a:rPr>
              <a:t>Clinical Supervision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10"/>
              </a:rPr>
              <a:t>Humber and North Yorkshire Faculty of Advancing Practice 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11"/>
              </a:rPr>
              <a:t>HEE Centre for Advancing Practice</a:t>
            </a:r>
            <a:endParaRPr lang="en-GB" sz="12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E25EBFD-28D0-5DD5-D8A6-FA1A91C9F5BB}"/>
              </a:ext>
            </a:extLst>
          </p:cNvPr>
          <p:cNvGrpSpPr/>
          <p:nvPr/>
        </p:nvGrpSpPr>
        <p:grpSpPr>
          <a:xfrm>
            <a:off x="3713014" y="4688481"/>
            <a:ext cx="2344887" cy="2162536"/>
            <a:chOff x="3136132" y="4521799"/>
            <a:chExt cx="2137241" cy="233620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40BD0E9-6176-489B-0156-2F2B0827D67B}"/>
                </a:ext>
              </a:extLst>
            </p:cNvPr>
            <p:cNvSpPr txBox="1"/>
            <p:nvPr/>
          </p:nvSpPr>
          <p:spPr>
            <a:xfrm>
              <a:off x="3136132" y="4919008"/>
              <a:ext cx="2137241" cy="193899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Specialist degree/other relevant </a:t>
              </a:r>
              <a:r>
                <a:rPr lang="en-US" sz="1200" dirty="0" err="1"/>
                <a:t>speciality</a:t>
              </a:r>
              <a:r>
                <a:rPr lang="en-US" sz="1200" dirty="0"/>
                <a:t> specific training (generally </a:t>
              </a:r>
              <a:r>
                <a:rPr lang="en-US" sz="1200" dirty="0" err="1"/>
                <a:t>AfC</a:t>
              </a:r>
              <a:r>
                <a:rPr lang="en-US" sz="1200" dirty="0"/>
                <a:t> band 6-7 or equivalent). This can be a career destination (i.e. clinical specialists) and developing into an AP role may not be appropriate. </a:t>
              </a:r>
              <a:r>
                <a:rPr lang="en-US" sz="1200" dirty="0">
                  <a:hlinkClick r:id="rId12"/>
                </a:rPr>
                <a:t>Advanced and enhanced clinical practice | NHS Employers</a:t>
              </a:r>
              <a:endParaRPr lang="en-GB" sz="1200" dirty="0"/>
            </a:p>
          </p:txBody>
        </p:sp>
        <p:sp>
          <p:nvSpPr>
            <p:cNvPr id="29" name="Arrow: Down 28">
              <a:extLst>
                <a:ext uri="{FF2B5EF4-FFF2-40B4-BE49-F238E27FC236}">
                  <a16:creationId xmlns:a16="http://schemas.microsoft.com/office/drawing/2014/main" id="{75B6C27F-A91C-F9EA-0E43-36C3BFB25171}"/>
                </a:ext>
              </a:extLst>
            </p:cNvPr>
            <p:cNvSpPr/>
            <p:nvPr/>
          </p:nvSpPr>
          <p:spPr>
            <a:xfrm>
              <a:off x="4029246" y="4521799"/>
              <a:ext cx="312806" cy="39720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52B0FE9-8327-AC2A-1D8D-2B68D17F87DF}"/>
              </a:ext>
            </a:extLst>
          </p:cNvPr>
          <p:cNvGrpSpPr/>
          <p:nvPr/>
        </p:nvGrpSpPr>
        <p:grpSpPr>
          <a:xfrm>
            <a:off x="6149296" y="4637123"/>
            <a:ext cx="4880654" cy="1803470"/>
            <a:chOff x="7259622" y="4480036"/>
            <a:chExt cx="4880654" cy="180347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919E9B4-127A-FFF2-D904-03A60D3B67F4}"/>
                </a:ext>
              </a:extLst>
            </p:cNvPr>
            <p:cNvSpPr txBox="1"/>
            <p:nvPr/>
          </p:nvSpPr>
          <p:spPr>
            <a:xfrm>
              <a:off x="7259622" y="4898511"/>
              <a:ext cx="4880654" cy="138499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MSc Advanced Practice / MSc Advanced Practice Apprenticeship (recommended </a:t>
              </a:r>
              <a:r>
                <a:rPr lang="en-US" sz="1200" dirty="0" err="1"/>
                <a:t>AfC</a:t>
              </a:r>
              <a:r>
                <a:rPr lang="en-US" sz="1200" dirty="0"/>
                <a:t> Band 8a or equivalent as a qualified practitioner)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err="1">
                  <a:hlinkClick r:id="rId13"/>
                </a:rPr>
                <a:t>ePortfolio</a:t>
              </a:r>
              <a:r>
                <a:rPr lang="en-US" sz="1200" dirty="0">
                  <a:hlinkClick r:id="rId13"/>
                </a:rPr>
                <a:t> (supported) route </a:t>
              </a:r>
              <a:r>
                <a:rPr lang="en-US" sz="1200" dirty="0"/>
                <a:t>(for those clinicians without accredited MSc Advanced Practice). Note this is a time limited option. 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Multi-Professional </a:t>
              </a:r>
              <a:r>
                <a:rPr lang="en-US" sz="1200" dirty="0" err="1"/>
                <a:t>Speciality</a:t>
              </a:r>
              <a:r>
                <a:rPr lang="en-US" sz="1200" dirty="0"/>
                <a:t> Specific Advanced Practice </a:t>
              </a:r>
              <a:r>
                <a:rPr lang="en-US" sz="1200" dirty="0">
                  <a:hlinkClick r:id="rId14"/>
                </a:rPr>
                <a:t>Credentials</a:t>
              </a:r>
              <a:endParaRPr lang="en-US" sz="12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Royal College Credentialling i.e. </a:t>
              </a:r>
              <a:r>
                <a:rPr lang="en-US" sz="1200" dirty="0">
                  <a:hlinkClick r:id="rId15"/>
                </a:rPr>
                <a:t>Royal College of Nursing</a:t>
              </a:r>
              <a:r>
                <a:rPr lang="en-US" sz="1200" dirty="0"/>
                <a:t>, </a:t>
              </a:r>
              <a:r>
                <a:rPr lang="en-US" sz="1200" dirty="0">
                  <a:hlinkClick r:id="rId16"/>
                </a:rPr>
                <a:t>Royal College of Emergency Medicine</a:t>
              </a:r>
              <a:endParaRPr lang="en-GB" sz="1200" dirty="0"/>
            </a:p>
          </p:txBody>
        </p:sp>
        <p:sp>
          <p:nvSpPr>
            <p:cNvPr id="32" name="Arrow: Down 31">
              <a:extLst>
                <a:ext uri="{FF2B5EF4-FFF2-40B4-BE49-F238E27FC236}">
                  <a16:creationId xmlns:a16="http://schemas.microsoft.com/office/drawing/2014/main" id="{58C40889-2B8B-51C3-58A7-96A3C3E5A20C}"/>
                </a:ext>
              </a:extLst>
            </p:cNvPr>
            <p:cNvSpPr/>
            <p:nvPr/>
          </p:nvSpPr>
          <p:spPr>
            <a:xfrm>
              <a:off x="7769191" y="4480036"/>
              <a:ext cx="312806" cy="39720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Arrow: Down 32">
            <a:extLst>
              <a:ext uri="{FF2B5EF4-FFF2-40B4-BE49-F238E27FC236}">
                <a16:creationId xmlns:a16="http://schemas.microsoft.com/office/drawing/2014/main" id="{2F7A66F7-994F-CEFE-9B34-C3E6C3635B16}"/>
              </a:ext>
            </a:extLst>
          </p:cNvPr>
          <p:cNvSpPr/>
          <p:nvPr/>
        </p:nvSpPr>
        <p:spPr>
          <a:xfrm rot="18900513">
            <a:off x="6099890" y="2380074"/>
            <a:ext cx="380725" cy="640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891C709-7BA9-8836-3614-D5761C48B350}"/>
              </a:ext>
            </a:extLst>
          </p:cNvPr>
          <p:cNvSpPr txBox="1"/>
          <p:nvPr/>
        </p:nvSpPr>
        <p:spPr>
          <a:xfrm>
            <a:off x="2386499" y="515423"/>
            <a:ext cx="1745301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Specialist degree/other relevant </a:t>
            </a:r>
            <a:r>
              <a:rPr lang="en-US" sz="1200" dirty="0" err="1"/>
              <a:t>speciality</a:t>
            </a:r>
            <a:r>
              <a:rPr lang="en-US" sz="1200" dirty="0"/>
              <a:t> specific training (generally </a:t>
            </a:r>
            <a:r>
              <a:rPr lang="en-US" sz="1200" dirty="0" err="1"/>
              <a:t>AfC</a:t>
            </a:r>
            <a:r>
              <a:rPr lang="en-US" sz="1200" dirty="0"/>
              <a:t> band 7-8 or equivalent) Registered with the </a:t>
            </a:r>
            <a:r>
              <a:rPr lang="en-US" sz="1200" dirty="0">
                <a:hlinkClick r:id="rId17"/>
              </a:rPr>
              <a:t>HCPC</a:t>
            </a:r>
            <a:r>
              <a:rPr lang="en-US" sz="1200" dirty="0"/>
              <a:t>.</a:t>
            </a:r>
          </a:p>
          <a:p>
            <a:pPr algn="ctr"/>
            <a:r>
              <a:rPr lang="en-US" sz="1200" dirty="0">
                <a:hlinkClick r:id="rId18"/>
              </a:rPr>
              <a:t>HEE First Contact Practitioners</a:t>
            </a:r>
            <a:endParaRPr lang="en-GB" sz="1200" dirty="0"/>
          </a:p>
        </p:txBody>
      </p:sp>
      <p:pic>
        <p:nvPicPr>
          <p:cNvPr id="1028" name="Picture 4" descr="AHP Advanced Practice Framework (Mental Health)">
            <a:extLst>
              <a:ext uri="{FF2B5EF4-FFF2-40B4-BE49-F238E27FC236}">
                <a16:creationId xmlns:a16="http://schemas.microsoft.com/office/drawing/2014/main" id="{83A0930E-14F6-F03C-C31A-02CCBADB8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39" y="5947168"/>
            <a:ext cx="2196414" cy="83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Arrow: Down 21">
            <a:extLst>
              <a:ext uri="{FF2B5EF4-FFF2-40B4-BE49-F238E27FC236}">
                <a16:creationId xmlns:a16="http://schemas.microsoft.com/office/drawing/2014/main" id="{EC00C0EE-7FBC-3CFD-7603-85D3B109AF16}"/>
              </a:ext>
            </a:extLst>
          </p:cNvPr>
          <p:cNvSpPr/>
          <p:nvPr/>
        </p:nvSpPr>
        <p:spPr>
          <a:xfrm rot="7780434">
            <a:off x="4170003" y="1200914"/>
            <a:ext cx="312806" cy="397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933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240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MCINTYRE, Carly (NHS HUMBER AND NORTH YORKSHIRE ICB - 03F)</dc:creator>
  <cp:lastModifiedBy>MCINTYRE, Carly (NHS HUMBER AND NORTH YORKSHIRE ICB - 03F)</cp:lastModifiedBy>
  <cp:revision>6</cp:revision>
  <dcterms:created xsi:type="dcterms:W3CDTF">2022-07-27T10:22:47Z</dcterms:created>
  <dcterms:modified xsi:type="dcterms:W3CDTF">2022-08-10T13:02:15Z</dcterms:modified>
</cp:coreProperties>
</file>