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B97C74-B5A9-4A5E-887C-E4134D78C49E}" v="3" dt="2024-07-04T08:44:47.7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A2CAF-6D59-8DAF-88DC-BB89696F0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06279-CEDF-416C-E783-8FBD2A8B2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781B3-690B-8C36-7537-CA59CEA8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16E-A3D7-112A-43EB-FA7A7A4A0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242C2-47BE-2871-76D5-111AA61F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7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0A40C-54CE-8ABC-F79E-9A134C83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7FFFB-068D-6A5B-579B-86C57F747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CBE07-BFD6-4043-31DE-C2E0C43D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3DAA6-BB2A-2B18-2472-88EB69D6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2B4FA-B6B6-4AA1-B7DD-CF9C09D4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70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F19CA-A0D3-31AC-866D-DCD0EC90E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98EFA-AF92-3B2F-B8AC-74A9636DA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3E624-6141-F268-BF37-FE500B04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0105B-E32D-5735-A572-D8093F61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8D3C7-222B-4C10-999E-A6B9C8B52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9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FD3F1-B668-1CA4-D2BE-F142EA93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7804E-FBE0-8386-8C36-F01281498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903D3-9F3E-CC51-76FF-22DBE85B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96442-AEB0-FE5A-00EA-20094CAC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A7189-EB95-2D36-8134-5D2BA03D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97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416B-F23E-F810-00A6-8FEF781AD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014FC-451D-8529-75F7-A1983764B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79881-6200-62CD-46AB-7F0BE5AD0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5202A-F6B3-7B41-02F2-712DD306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916B8-B11A-BBD1-571C-4FA78CF88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93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FABD-11D2-80EB-F059-1EB08336B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7B19-CE8D-D587-B808-8F74C8F8B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DD760-41D2-A05D-9F9C-9EAD4B1AC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9E050-3FE1-F417-D687-1159762B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3534C-18EF-0A84-4DC5-7844039E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5A618-0FCE-13FA-2F5E-0AAE4AFCF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9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51C10-A221-C29F-35B8-4D7AA780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5079A-C1CD-338D-A8B1-85F0B77CA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C89E9-4993-E107-5266-C28EF55DE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0FF98-08C9-71EE-94CE-F7548E6CA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D3DE82-0579-A751-BFE5-7950196BD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8CAB72-14D8-CDDB-2925-9D14210B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4C23F-FDA8-4269-05C6-E94068D10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14F49E-4D62-4DFA-5355-F3F8D804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99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3D2-9CDE-6C5A-08BD-9B516114F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AFBDA8-A48A-8D1D-A79D-2C1243FC0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F3A49-FB75-C670-9918-40841AF4F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5D366-1E3F-59A1-624A-71BA1331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A1640-5569-ECA7-0247-F45B2F94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78919-FB30-4CA9-8E18-8CC343B2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42B1D-C5C5-E6EB-48A9-3DC67E73A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86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A768-5CDF-D504-E53B-0F90A0FF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2244B-2713-D7D7-A410-8D765C117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7C87D-DA1E-352F-4DCA-5E43C184F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86E3C-08AA-8035-1B7D-89DD2483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60A13-8694-ADC9-F4B6-8E0E054EB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FAEE5-1B8D-75F6-1E4E-5DDCE00B2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6699-5B6E-AA9D-F1AC-1AF89762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491F7-D9A2-6200-D216-69F1E2C60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4FA5D-A9BF-7112-6A80-5B3976823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0F30C-B256-EBDE-3880-3257B16A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95D6F-172E-A8A8-46DA-51DE1E64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D1B01-AB28-415A-18DE-C6FDD035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52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4DF8D-9C97-7151-035D-A7692BEE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842AE-A7EE-4307-3D92-8D049CEA0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FB38A-68CB-7215-FCC3-A5AB9D4C7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CAA78-C678-43DA-8E27-93CFDADADFED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5C73F-E834-A11F-AD3F-83C13575E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3F3C1-9BFA-B713-3A47-2F85A3520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35EF6-7449-49CF-BD61-43994C8CC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78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7C03DC-6A11-1220-B650-A4460FB029CB}"/>
              </a:ext>
            </a:extLst>
          </p:cNvPr>
          <p:cNvSpPr/>
          <p:nvPr/>
        </p:nvSpPr>
        <p:spPr>
          <a:xfrm>
            <a:off x="1571625" y="66675"/>
            <a:ext cx="9610725" cy="6705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68F7E-0C9E-EEF1-2BB4-C58F19B65489}"/>
              </a:ext>
            </a:extLst>
          </p:cNvPr>
          <p:cNvSpPr txBox="1"/>
          <p:nvPr/>
        </p:nvSpPr>
        <p:spPr>
          <a:xfrm>
            <a:off x="1731147" y="239698"/>
            <a:ext cx="4074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Tilbury Douglas – CICC Catterick</a:t>
            </a:r>
          </a:p>
          <a:p>
            <a:r>
              <a:rPr lang="en-GB" u="sng" dirty="0"/>
              <a:t>Drop-in Sessions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CBACCA-CD40-212F-40A5-9F8895F0A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440" y="948596"/>
            <a:ext cx="8612413" cy="56646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423C143-7EA3-6B58-6A10-9D3B984526E0}"/>
              </a:ext>
            </a:extLst>
          </p:cNvPr>
          <p:cNvSpPr txBox="1"/>
          <p:nvPr/>
        </p:nvSpPr>
        <p:spPr>
          <a:xfrm>
            <a:off x="5640355" y="304644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223461-F859-E36F-DAF2-10F10C7B05A6}"/>
              </a:ext>
            </a:extLst>
          </p:cNvPr>
          <p:cNvSpPr txBox="1"/>
          <p:nvPr/>
        </p:nvSpPr>
        <p:spPr>
          <a:xfrm rot="15519031">
            <a:off x="7734577" y="5133393"/>
            <a:ext cx="242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D7071-E7A9-8061-38FE-BCAF128E94C3}"/>
              </a:ext>
            </a:extLst>
          </p:cNvPr>
          <p:cNvSpPr txBox="1"/>
          <p:nvPr/>
        </p:nvSpPr>
        <p:spPr>
          <a:xfrm>
            <a:off x="7249885" y="5133393"/>
            <a:ext cx="1810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Parking for drop- in sessions</a:t>
            </a:r>
          </a:p>
        </p:txBody>
      </p:sp>
    </p:spTree>
    <p:extLst>
      <p:ext uri="{BB962C8B-B14F-4D97-AF65-F5344CB8AC3E}">
        <p14:creationId xmlns:p14="http://schemas.microsoft.com/office/powerpoint/2010/main" val="2490139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A7CF740DBD4D4D8B9CB06FD7AFB917" ma:contentTypeVersion="17" ma:contentTypeDescription="Create a new document." ma:contentTypeScope="" ma:versionID="3ffc07a540faf9b6aa969819250e53cd">
  <xsd:schema xmlns:xsd="http://www.w3.org/2001/XMLSchema" xmlns:xs="http://www.w3.org/2001/XMLSchema" xmlns:p="http://schemas.microsoft.com/office/2006/metadata/properties" xmlns:ns2="83f4fd22-e65c-4924-ad63-50029c9827d0" xmlns:ns3="6194fd1c-17b2-48b5-8b85-592b78c2eec3" targetNamespace="http://schemas.microsoft.com/office/2006/metadata/properties" ma:root="true" ma:fieldsID="14b8745740397775a427e823e4a8713a" ns2:_="" ns3:_="">
    <xsd:import namespace="83f4fd22-e65c-4924-ad63-50029c9827d0"/>
    <xsd:import namespace="6194fd1c-17b2-48b5-8b85-592b78c2e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4fd22-e65c-4924-ad63-50029c9827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6fee6c2-c209-4da9-9983-cb72c55b91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94fd1c-17b2-48b5-8b85-592b78c2e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f4fd22-e65c-4924-ad63-50029c9827d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20B3F3-0DB0-4679-BF26-5BC5E0AED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f4fd22-e65c-4924-ad63-50029c9827d0"/>
    <ds:schemaRef ds:uri="6194fd1c-17b2-48b5-8b85-592b78c2ee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2A4FC1-FB46-44B4-9D0D-6D0951B659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3D84BB-26A6-41D5-9FFB-36BF52CFE7B3}">
  <ds:schemaRefs>
    <ds:schemaRef ds:uri="http://schemas.microsoft.com/office/2006/metadata/properties"/>
    <ds:schemaRef ds:uri="http://schemas.microsoft.com/office/infopath/2007/PartnerControls"/>
    <ds:schemaRef ds:uri="83f4fd22-e65c-4924-ad63-50029c9827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Tilbury Douglas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Bennison</dc:creator>
  <cp:lastModifiedBy>Claire Firbank</cp:lastModifiedBy>
  <cp:revision>2</cp:revision>
  <dcterms:created xsi:type="dcterms:W3CDTF">2023-12-15T10:42:00Z</dcterms:created>
  <dcterms:modified xsi:type="dcterms:W3CDTF">2024-07-04T08:47:08Z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0x01010051A7CF740DBD4D4D8B9CB06FD7AFB917</vt:lpwstr>
  </property>
  <property fmtid="{D5CDD505-2E9C-101B-9397-08002B2CF9AE}" pid="3" name="MediaServiceImageTags">
    <vt:lpwstr/>
  </property>
</Properties>
</file>