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2_A90804EE.xml" ContentType="application/vnd.ms-powerpoint.comments+xml"/>
  <Override PartName="/ppt/comments/modernComment_10B_35C2D10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6" r:id="rId6"/>
    <p:sldId id="265" r:id="rId7"/>
    <p:sldId id="264" r:id="rId8"/>
    <p:sldId id="260" r:id="rId9"/>
    <p:sldId id="257" r:id="rId10"/>
    <p:sldId id="25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B38146-A77D-972C-1FDF-2B69078B0962}" name="Sophie Lake" initials="SL" userId="S::Sophie.Lake@northlincs.gov.uk::703ea7c8-bc7f-4608-b127-d7004716dd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692" autoAdjust="0"/>
  </p:normalViewPr>
  <p:slideViewPr>
    <p:cSldViewPr snapToGrid="0">
      <p:cViewPr varScale="1">
        <p:scale>
          <a:sx n="90" d="100"/>
          <a:sy n="90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modernComment_102_A90804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11B32F-316E-40F2-9A47-B45BA748F67A}" authorId="{63B38146-A77D-972C-1FDF-2B69078B0962}" created="2024-10-14T14:39:49.917">
    <pc:sldMkLst xmlns:pc="http://schemas.microsoft.com/office/powerpoint/2013/main/command">
      <pc:docMk/>
      <pc:sldMk cId="2835875054" sldId="258"/>
    </pc:sldMkLst>
    <p188:txBody>
      <a:bodyPr/>
      <a:lstStyle/>
      <a:p>
        <a:r>
          <a:rPr lang="en-GB"/>
          <a:t>If you aren’t doing virtual drop in sessions for staff, please delete this slide and use the next one.</a:t>
        </a:r>
      </a:p>
    </p188:txBody>
  </p188:cm>
</p188:cmLst>
</file>

<file path=ppt/comments/modernComment_10B_35C2D1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9F90F3-30B2-4E25-9FDB-2ADBE49A8505}" authorId="{63B38146-A77D-972C-1FDF-2B69078B0962}" created="2024-10-14T14:40:23.249">
    <pc:sldMkLst xmlns:pc="http://schemas.microsoft.com/office/powerpoint/2013/main/command">
      <pc:docMk/>
      <pc:sldMk cId="901959951" sldId="267"/>
    </pc:sldMkLst>
    <p188:txBody>
      <a:bodyPr/>
      <a:lstStyle/>
      <a:p>
        <a:r>
          <a:rPr lang="en-GB"/>
          <a:t>If you are offering virtual drop in sessions for staff, please delete this slide and use the previous one.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0BFF-FD55-4A1A-96A3-74384CC418AF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40D8-0295-459D-AC78-AA8612FBE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1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F40D8-0295-459D-AC78-AA8612FBE0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1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F40D8-0295-459D-AC78-AA8612FBE0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1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F40D8-0295-459D-AC78-AA8612FBE0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6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CAAF-5F88-FE80-66D7-7AFEDC927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C379A-0A87-ACC9-2E91-ED964BACD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66CE6-5CFE-0930-EA0F-7D1A11C8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D5A61-9F21-885A-4862-ECC99F1D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E2EF-A5C5-64A8-4A50-BDF5042A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4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D4C7-5FC7-7D94-309D-C0F00F67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39098-6E4A-82EB-51B1-C1184702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39B0-57C3-D154-6153-E08B363B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14B8-8F82-CE21-1C43-185B3201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09F8-2ECC-CC1E-876E-CEB11879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EBFBC-518E-9DAC-1468-6C68B9F79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C0736-376C-8178-44F7-20DC3285A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2220C-DA00-2B08-B9F2-774E77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51A2-A4DB-71A7-27F7-CC0076DA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3AB5-9564-F055-9DAB-77FCA68A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0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458B-3744-D8F2-85AF-F29E9AE2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8CA1-19C3-76C8-A67A-6C0BF32F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B9BB9-73F6-8E83-0644-BEE0B4A5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557A7-43FD-7751-4E56-87AD7E4D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7058-C33B-1525-0E32-C2952644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5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E4FC-007D-5DBD-358D-D58D61D6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0F53D-FC58-C5A9-BD02-49400378D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FF5C3-6B5C-ED55-4D11-B0995703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2F4F-3FB1-A145-AC6C-D6519A92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6DDC9-53CD-7B2F-5E99-B0E7F104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0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DB90-6125-3A22-0E55-1A7747B7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8507-FC55-603C-1AEC-A7FDFAF69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56C2-B160-2302-7F1F-32569CF74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3B1BD-687D-98B6-99C2-2481BFE2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0E046-62AF-4648-086F-A95D3DD5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5352E-CF7E-B5AC-7D78-297B3156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4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3D65-5526-4423-2725-A874C7AA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A5C85-B2D7-057C-A346-6F884065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BC1BD-ECEB-BC60-4AF2-7E47622B7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5190A-F6CC-5996-BE35-A8BE6DEF6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A2ED5-438D-5930-8350-D6609FB96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FE558-6CAA-8951-30D9-A8C3B115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BF7DD-B310-033B-92B6-31E0687A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1F329-7875-1812-94F2-98BECEAA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1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5A3E-F892-A899-2DAC-679CA52F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7BA0-8785-E5F0-F094-FFD91C9E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DA718-08E0-7C52-8023-6E5F640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839A-DD6A-7113-1BBB-C2EDDABF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9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03049-503F-FCFD-841F-F325CC5C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31680-4306-2BB2-EAB3-0F3FD43A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9924D-359A-69D7-9413-42345A27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8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383C-F4A0-7D4D-4678-B14DF738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71B5-193B-185E-67A9-DEB01C41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ECC91-9082-1EA5-9C74-C73C99B5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6F957-FC6F-F28F-512E-2128E6B3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9CEB8-D9E9-3EA4-EFA6-770A3C8A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314E-BFA0-96D2-4643-8EF69CC0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2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14C3-574B-AA1A-C7E6-78572E26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7E879-72AA-B1D8-31A7-0D48D8B15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53B0A-46B4-5FD2-D980-8646068E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5C570-D569-7E11-63FA-51A0A03B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A252C-8B7B-8AC5-6FC1-C88CC996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16BB9-0267-3876-3F65-1F0F7FEB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428AB2-C2BD-BD97-3E94-62DA0723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BE99F-CB14-9B2F-E506-7656E1B91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9F24-F652-7854-F4E8-6BFA3AE71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F6ADE-A630-48ED-BF75-1FBB0A6379C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8744B-14EC-2C2D-2234-C6BEE5BA1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C085A-47E8-8BD1-48FD-90A7B2ADA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1B408-567F-4145-B5E9-96BAE859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7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2_A90804EE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0B_35C2D10F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a street&#10;&#10;Description automatically generated">
            <a:extLst>
              <a:ext uri="{FF2B5EF4-FFF2-40B4-BE49-F238E27FC236}">
                <a16:creationId xmlns:a16="http://schemas.microsoft.com/office/drawing/2014/main" id="{238207EC-8E6B-B143-A8BE-8D71B4E2A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card with white text&#10;&#10;Description automatically generated">
            <a:extLst>
              <a:ext uri="{FF2B5EF4-FFF2-40B4-BE49-F238E27FC236}">
                <a16:creationId xmlns:a16="http://schemas.microsoft.com/office/drawing/2014/main" id="{39EF3C72-F525-285A-1C75-8677FAA4B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1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16882745-0B69-E46D-E285-18687D072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banner&#10;&#10;Description automatically generated">
            <a:extLst>
              <a:ext uri="{FF2B5EF4-FFF2-40B4-BE49-F238E27FC236}">
                <a16:creationId xmlns:a16="http://schemas.microsoft.com/office/drawing/2014/main" id="{3D730AAF-57FD-E67A-329F-962A91CCA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D90B9CC-C15A-751D-DDA7-C3F5A8139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8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D6C1F57D-89E9-C49A-326C-E6B64F81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7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advertisement&#10;&#10;Description automatically generated with medium confidence">
            <a:extLst>
              <a:ext uri="{FF2B5EF4-FFF2-40B4-BE49-F238E27FC236}">
                <a16:creationId xmlns:a16="http://schemas.microsoft.com/office/drawing/2014/main" id="{ACEEFBB2-6020-8439-D24C-E54EE9F6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50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website&#10;&#10;Description automatically generated with medium confidence">
            <a:extLst>
              <a:ext uri="{FF2B5EF4-FFF2-40B4-BE49-F238E27FC236}">
                <a16:creationId xmlns:a16="http://schemas.microsoft.com/office/drawing/2014/main" id="{CBF6E960-C549-7ED0-ECAD-128A1FB3F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99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7180B59FCBE449E03EB1FD08F5A6A" ma:contentTypeVersion="22" ma:contentTypeDescription="Create a new document." ma:contentTypeScope="" ma:versionID="70712f13c7df341028878dfb4d9bd8e6">
  <xsd:schema xmlns:xsd="http://www.w3.org/2001/XMLSchema" xmlns:xs="http://www.w3.org/2001/XMLSchema" xmlns:p="http://schemas.microsoft.com/office/2006/metadata/properties" xmlns:ns1="http://schemas.microsoft.com/sharepoint/v3" xmlns:ns2="1365388d-8e0b-4df5-a0a3-cd102b49988e" xmlns:ns3="f6a82410-35a1-48d9-a432-e298e5b95e46" targetNamespace="http://schemas.microsoft.com/office/2006/metadata/properties" ma:root="true" ma:fieldsID="be5115ab6adfd8dda99937500ac66176" ns1:_="" ns2:_="" ns3:_="">
    <xsd:import namespace="http://schemas.microsoft.com/sharepoint/v3"/>
    <xsd:import namespace="1365388d-8e0b-4df5-a0a3-cd102b49988e"/>
    <xsd:import namespace="f6a82410-35a1-48d9-a432-e298e5b95e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LengthInSeconds" minOccurs="0"/>
                <xsd:element ref="ns3:Comments" minOccurs="0"/>
                <xsd:element ref="ns3:lcf76f155ced4ddcb4097134ff3c332f" minOccurs="0"/>
                <xsd:element ref="ns2:TaxCatchAll" minOccurs="0"/>
                <xsd:element ref="ns3:InformationAssetOwne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5388d-8e0b-4df5-a0a3-cd102b4998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5315965-592d-4197-93ef-99919b253d80}" ma:internalName="TaxCatchAll" ma:showField="CatchAllData" ma:web="1365388d-8e0b-4df5-a0a3-cd102b4998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82410-35a1-48d9-a432-e298e5b95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formationAssetOwner" ma:index="26" nillable="true" ma:displayName="Information Asset Owner" ma:format="Dropdown" ma:list="UserInfo" ma:SharePointGroup="0" ma:internalName="InformationAssetOwn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6a82410-35a1-48d9-a432-e298e5b95e46">
      <Terms xmlns="http://schemas.microsoft.com/office/infopath/2007/PartnerControls"/>
    </lcf76f155ced4ddcb4097134ff3c332f>
    <InformationAssetOwner xmlns="f6a82410-35a1-48d9-a432-e298e5b95e46">
      <UserInfo>
        <DisplayName/>
        <AccountId xsi:nil="true"/>
        <AccountType/>
      </UserInfo>
    </InformationAssetOwner>
    <_ip_UnifiedCompliancePolicyProperties xmlns="http://schemas.microsoft.com/sharepoint/v3" xsi:nil="true"/>
    <TaxCatchAll xmlns="1365388d-8e0b-4df5-a0a3-cd102b49988e" xsi:nil="true"/>
    <Comments xmlns="f6a82410-35a1-48d9-a432-e298e5b95e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EFFE3-52BE-4486-9848-8011E469D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65388d-8e0b-4df5-a0a3-cd102b49988e"/>
    <ds:schemaRef ds:uri="f6a82410-35a1-48d9-a432-e298e5b95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089FDB-62D0-47CB-A59A-82EC0BC743A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6a82410-35a1-48d9-a432-e298e5b95e46"/>
    <ds:schemaRef ds:uri="1365388d-8e0b-4df5-a0a3-cd102b49988e"/>
  </ds:schemaRefs>
</ds:datastoreItem>
</file>

<file path=customXml/itemProps3.xml><?xml version="1.0" encoding="utf-8"?>
<ds:datastoreItem xmlns:ds="http://schemas.openxmlformats.org/officeDocument/2006/customXml" ds:itemID="{5B23A1BE-8CAC-4D32-BF9F-7A8CC9114C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</Words>
  <Application>Microsoft Office PowerPoint</Application>
  <PresentationFormat>Widescreen</PresentationFormat>
  <Paragraphs>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LAKE, Sophie (NHS HUMBER AND NORTH YORKSHIRE ICB - 03K)</dc:creator>
  <cp:lastModifiedBy>HALL, Michelle (NHS HUMBER AND NORTH YORKSHIRE ICB - 02Y)</cp:lastModifiedBy>
  <cp:revision>24</cp:revision>
  <dcterms:created xsi:type="dcterms:W3CDTF">2024-10-14T07:45:49Z</dcterms:created>
  <dcterms:modified xsi:type="dcterms:W3CDTF">2024-10-16T09:01:56Z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0x010100F3E7180B59FCBE449E03EB1FD08F5A6A</vt:lpwstr>
  </property>
</Properties>
</file>