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 id="2147483711" r:id="rId3"/>
    <p:sldMasterId id="2147483705" r:id="rId4"/>
    <p:sldMasterId id="2147483707" r:id="rId5"/>
  </p:sldMasterIdLst>
  <p:notesMasterIdLst>
    <p:notesMasterId r:id="rId25"/>
  </p:notesMasterIdLst>
  <p:sldIdLst>
    <p:sldId id="298" r:id="rId6"/>
    <p:sldId id="303" r:id="rId7"/>
    <p:sldId id="299" r:id="rId8"/>
    <p:sldId id="269" r:id="rId9"/>
    <p:sldId id="271" r:id="rId10"/>
    <p:sldId id="272" r:id="rId11"/>
    <p:sldId id="273" r:id="rId12"/>
    <p:sldId id="300" r:id="rId13"/>
    <p:sldId id="265" r:id="rId14"/>
    <p:sldId id="283" r:id="rId15"/>
    <p:sldId id="284" r:id="rId16"/>
    <p:sldId id="285" r:id="rId17"/>
    <p:sldId id="302" r:id="rId18"/>
    <p:sldId id="286" r:id="rId19"/>
    <p:sldId id="287" r:id="rId20"/>
    <p:sldId id="288" r:id="rId21"/>
    <p:sldId id="289" r:id="rId22"/>
    <p:sldId id="290" r:id="rId23"/>
    <p:sldId id="301" r:id="rId24"/>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06F010-BC38-F5DB-EFF5-0DBCE24BC209}" name="ROBINSON, Caroline (NHS WEST YORKSHIRE ICB - 03R)" initials="RC(WYI0" userId="S::caroline.robinson13@nhs.net::3aad5ab7-31fa-4d6e-8792-8edc64bc025e" providerId="AD"/>
  <p188:author id="{E1199230-E0CC-806D-5BA7-9738488495FB}" name="FATEMI, Mina (NHS HUMBER AND NORTH YORKSHIRE ICB - 42D)" initials="F4" userId="S::mina.fatemi@nhs.net::160a55a7-5ffd-4af8-8b6d-7f51e3376235" providerId="AD"/>
  <p188:author id="{946BEEA7-9A9D-A9F8-2C9C-2B91758579FA}" name="Jack Lewis" initials="JL" userId="e6c85c2f17fa2a2c" providerId="Windows Live"/>
  <p188:author id="{7CDBCAFA-1D78-135E-A64C-B9E6DB8AD68C}" name="LEWIS, Jack (NHS HUMBER AND NORTH YORKSHIRE ICB - 42D)" initials="LJ(HANYI4" userId="S::jack.lewis1@nhs.net::8e2754bd-5557-44ae-a655-c0ec275772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B2767"/>
    <a:srgbClr val="7C5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500" y="90"/>
      </p:cViewPr>
      <p:guideLst>
        <p:guide orient="horz" pos="2381"/>
        <p:guide pos="3367"/>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EMI, Mina (NHS HUMBER AND NORTH YORKSHIRE ICB - 42D)" userId="160a55a7-5ffd-4af8-8b6d-7f51e3376235" providerId="ADAL" clId="{E85AA614-3514-4CC5-9B85-1DE0F2E76CA4}"/>
    <pc:docChg chg="custSel modSld">
      <pc:chgData name="FATEMI, Mina (NHS HUMBER AND NORTH YORKSHIRE ICB - 42D)" userId="160a55a7-5ffd-4af8-8b6d-7f51e3376235" providerId="ADAL" clId="{E85AA614-3514-4CC5-9B85-1DE0F2E76CA4}" dt="2025-01-23T11:00:01.523" v="30" actId="20577"/>
      <pc:docMkLst>
        <pc:docMk/>
      </pc:docMkLst>
      <pc:sldChg chg="modSp mod">
        <pc:chgData name="FATEMI, Mina (NHS HUMBER AND NORTH YORKSHIRE ICB - 42D)" userId="160a55a7-5ffd-4af8-8b6d-7f51e3376235" providerId="ADAL" clId="{E85AA614-3514-4CC5-9B85-1DE0F2E76CA4}" dt="2025-01-23T11:00:01.523" v="30" actId="20577"/>
        <pc:sldMkLst>
          <pc:docMk/>
          <pc:sldMk cId="2721529511" sldId="269"/>
        </pc:sldMkLst>
        <pc:graphicFrameChg chg="modGraphic">
          <ac:chgData name="FATEMI, Mina (NHS HUMBER AND NORTH YORKSHIRE ICB - 42D)" userId="160a55a7-5ffd-4af8-8b6d-7f51e3376235" providerId="ADAL" clId="{E85AA614-3514-4CC5-9B85-1DE0F2E76CA4}" dt="2025-01-23T11:00:01.523" v="30" actId="20577"/>
          <ac:graphicFrameMkLst>
            <pc:docMk/>
            <pc:sldMk cId="2721529511" sldId="269"/>
            <ac:graphicFrameMk id="6" creationId="{ED6F9605-2E68-470E-963A-976E50E6AAC0}"/>
          </ac:graphicFrameMkLst>
        </pc:graphicFrameChg>
      </pc:sldChg>
    </pc:docChg>
  </pc:docChgLst>
  <pc:docChgLst>
    <pc:chgData name="FATEMI, Mina (NHS HUMBER AND NORTH YORKSHIRE ICB - 42D)" userId="160a55a7-5ffd-4af8-8b6d-7f51e3376235" providerId="ADAL" clId="{B328CC35-E598-4CA0-B9DD-F296A5542636}"/>
    <pc:docChg chg="undo custSel addSld delSld modSld modMainMaster">
      <pc:chgData name="FATEMI, Mina (NHS HUMBER AND NORTH YORKSHIRE ICB - 42D)" userId="160a55a7-5ffd-4af8-8b6d-7f51e3376235" providerId="ADAL" clId="{B328CC35-E598-4CA0-B9DD-F296A5542636}" dt="2024-11-06T10:32:35.609" v="1461" actId="1076"/>
      <pc:docMkLst>
        <pc:docMk/>
      </pc:docMkLst>
      <pc:sldChg chg="modSp mod">
        <pc:chgData name="FATEMI, Mina (NHS HUMBER AND NORTH YORKSHIRE ICB - 42D)" userId="160a55a7-5ffd-4af8-8b6d-7f51e3376235" providerId="ADAL" clId="{B328CC35-E598-4CA0-B9DD-F296A5542636}" dt="2024-11-05T21:19:59.216" v="1399" actId="20577"/>
        <pc:sldMkLst>
          <pc:docMk/>
          <pc:sldMk cId="2721529511" sldId="269"/>
        </pc:sldMkLst>
        <pc:graphicFrameChg chg="modGraphic">
          <ac:chgData name="FATEMI, Mina (NHS HUMBER AND NORTH YORKSHIRE ICB - 42D)" userId="160a55a7-5ffd-4af8-8b6d-7f51e3376235" providerId="ADAL" clId="{B328CC35-E598-4CA0-B9DD-F296A5542636}" dt="2024-11-05T21:19:59.216" v="1399" actId="20577"/>
          <ac:graphicFrameMkLst>
            <pc:docMk/>
            <pc:sldMk cId="2721529511" sldId="269"/>
            <ac:graphicFrameMk id="6" creationId="{ED6F9605-2E68-470E-963A-976E50E6AAC0}"/>
          </ac:graphicFrameMkLst>
        </pc:graphicFrameChg>
      </pc:sldChg>
      <pc:sldChg chg="modSp mod">
        <pc:chgData name="FATEMI, Mina (NHS HUMBER AND NORTH YORKSHIRE ICB - 42D)" userId="160a55a7-5ffd-4af8-8b6d-7f51e3376235" providerId="ADAL" clId="{B328CC35-E598-4CA0-B9DD-F296A5542636}" dt="2024-11-05T21:23:18.039" v="1441" actId="20577"/>
        <pc:sldMkLst>
          <pc:docMk/>
          <pc:sldMk cId="23819278" sldId="271"/>
        </pc:sldMkLst>
        <pc:spChg chg="mod">
          <ac:chgData name="FATEMI, Mina (NHS HUMBER AND NORTH YORKSHIRE ICB - 42D)" userId="160a55a7-5ffd-4af8-8b6d-7f51e3376235" providerId="ADAL" clId="{B328CC35-E598-4CA0-B9DD-F296A5542636}" dt="2024-11-05T21:23:18.039" v="1441" actId="20577"/>
          <ac:spMkLst>
            <pc:docMk/>
            <pc:sldMk cId="23819278" sldId="271"/>
            <ac:spMk id="2" creationId="{334F4AFE-294A-E24E-A7E1-C5991D9AC1F6}"/>
          </ac:spMkLst>
        </pc:spChg>
        <pc:spChg chg="mod">
          <ac:chgData name="FATEMI, Mina (NHS HUMBER AND NORTH YORKSHIRE ICB - 42D)" userId="160a55a7-5ffd-4af8-8b6d-7f51e3376235" providerId="ADAL" clId="{B328CC35-E598-4CA0-B9DD-F296A5542636}" dt="2024-10-10T13:09:17.828" v="48" actId="20577"/>
          <ac:spMkLst>
            <pc:docMk/>
            <pc:sldMk cId="23819278" sldId="271"/>
            <ac:spMk id="4" creationId="{E29F007F-B619-A745-BBA8-8C8783FE3853}"/>
          </ac:spMkLst>
        </pc:spChg>
      </pc:sldChg>
      <pc:sldChg chg="modSp mod">
        <pc:chgData name="FATEMI, Mina (NHS HUMBER AND NORTH YORKSHIRE ICB - 42D)" userId="160a55a7-5ffd-4af8-8b6d-7f51e3376235" providerId="ADAL" clId="{B328CC35-E598-4CA0-B9DD-F296A5542636}" dt="2024-11-05T21:23:21.233" v="1443" actId="20577"/>
        <pc:sldMkLst>
          <pc:docMk/>
          <pc:sldMk cId="1050218551" sldId="272"/>
        </pc:sldMkLst>
        <pc:spChg chg="mod">
          <ac:chgData name="FATEMI, Mina (NHS HUMBER AND NORTH YORKSHIRE ICB - 42D)" userId="160a55a7-5ffd-4af8-8b6d-7f51e3376235" providerId="ADAL" clId="{B328CC35-E598-4CA0-B9DD-F296A5542636}" dt="2024-11-05T21:23:21.233" v="1443" actId="20577"/>
          <ac:spMkLst>
            <pc:docMk/>
            <pc:sldMk cId="1050218551" sldId="272"/>
            <ac:spMk id="2" creationId="{334F4AFE-294A-E24E-A7E1-C5991D9AC1F6}"/>
          </ac:spMkLst>
        </pc:spChg>
      </pc:sldChg>
      <pc:sldChg chg="modSp mod">
        <pc:chgData name="FATEMI, Mina (NHS HUMBER AND NORTH YORKSHIRE ICB - 42D)" userId="160a55a7-5ffd-4af8-8b6d-7f51e3376235" providerId="ADAL" clId="{B328CC35-E598-4CA0-B9DD-F296A5542636}" dt="2024-11-05T21:23:09.032" v="1437" actId="20577"/>
        <pc:sldMkLst>
          <pc:docMk/>
          <pc:sldMk cId="1226574665" sldId="273"/>
        </pc:sldMkLst>
        <pc:spChg chg="mod">
          <ac:chgData name="FATEMI, Mina (NHS HUMBER AND NORTH YORKSHIRE ICB - 42D)" userId="160a55a7-5ffd-4af8-8b6d-7f51e3376235" providerId="ADAL" clId="{B328CC35-E598-4CA0-B9DD-F296A5542636}" dt="2024-11-05T21:23:09.032" v="1437" actId="20577"/>
          <ac:spMkLst>
            <pc:docMk/>
            <pc:sldMk cId="1226574665" sldId="273"/>
            <ac:spMk id="2" creationId="{334F4AFE-294A-E24E-A7E1-C5991D9AC1F6}"/>
          </ac:spMkLst>
        </pc:spChg>
      </pc:sldChg>
      <pc:sldChg chg="modSp mod">
        <pc:chgData name="FATEMI, Mina (NHS HUMBER AND NORTH YORKSHIRE ICB - 42D)" userId="160a55a7-5ffd-4af8-8b6d-7f51e3376235" providerId="ADAL" clId="{B328CC35-E598-4CA0-B9DD-F296A5542636}" dt="2024-11-05T21:22:45.583" v="1428" actId="20577"/>
        <pc:sldMkLst>
          <pc:docMk/>
          <pc:sldMk cId="777249395" sldId="283"/>
        </pc:sldMkLst>
        <pc:spChg chg="mod">
          <ac:chgData name="FATEMI, Mina (NHS HUMBER AND NORTH YORKSHIRE ICB - 42D)" userId="160a55a7-5ffd-4af8-8b6d-7f51e3376235" providerId="ADAL" clId="{B328CC35-E598-4CA0-B9DD-F296A5542636}" dt="2024-11-05T21:22:45.583" v="1428" actId="20577"/>
          <ac:spMkLst>
            <pc:docMk/>
            <pc:sldMk cId="777249395" sldId="283"/>
            <ac:spMk id="2" creationId="{334F4AFE-294A-E24E-A7E1-C5991D9AC1F6}"/>
          </ac:spMkLst>
        </pc:spChg>
      </pc:sldChg>
      <pc:sldChg chg="modSp mod">
        <pc:chgData name="FATEMI, Mina (NHS HUMBER AND NORTH YORKSHIRE ICB - 42D)" userId="160a55a7-5ffd-4af8-8b6d-7f51e3376235" providerId="ADAL" clId="{B328CC35-E598-4CA0-B9DD-F296A5542636}" dt="2024-11-05T21:22:40.433" v="1424" actId="20577"/>
        <pc:sldMkLst>
          <pc:docMk/>
          <pc:sldMk cId="115649039" sldId="284"/>
        </pc:sldMkLst>
        <pc:spChg chg="mod">
          <ac:chgData name="FATEMI, Mina (NHS HUMBER AND NORTH YORKSHIRE ICB - 42D)" userId="160a55a7-5ffd-4af8-8b6d-7f51e3376235" providerId="ADAL" clId="{B328CC35-E598-4CA0-B9DD-F296A5542636}" dt="2024-11-05T21:22:40.433" v="1424" actId="20577"/>
          <ac:spMkLst>
            <pc:docMk/>
            <pc:sldMk cId="115649039" sldId="284"/>
            <ac:spMk id="2" creationId="{334F4AFE-294A-E24E-A7E1-C5991D9AC1F6}"/>
          </ac:spMkLst>
        </pc:spChg>
        <pc:spChg chg="mod">
          <ac:chgData name="FATEMI, Mina (NHS HUMBER AND NORTH YORKSHIRE ICB - 42D)" userId="160a55a7-5ffd-4af8-8b6d-7f51e3376235" providerId="ADAL" clId="{B328CC35-E598-4CA0-B9DD-F296A5542636}" dt="2024-11-05T14:45:41.698" v="1222" actId="20577"/>
          <ac:spMkLst>
            <pc:docMk/>
            <pc:sldMk cId="115649039" sldId="284"/>
            <ac:spMk id="4" creationId="{E29F007F-B619-A745-BBA8-8C8783FE3853}"/>
          </ac:spMkLst>
        </pc:spChg>
      </pc:sldChg>
      <pc:sldChg chg="delSp modSp mod">
        <pc:chgData name="FATEMI, Mina (NHS HUMBER AND NORTH YORKSHIRE ICB - 42D)" userId="160a55a7-5ffd-4af8-8b6d-7f51e3376235" providerId="ADAL" clId="{B328CC35-E598-4CA0-B9DD-F296A5542636}" dt="2024-11-05T21:17:20.730" v="1321" actId="478"/>
        <pc:sldMkLst>
          <pc:docMk/>
          <pc:sldMk cId="1149840487" sldId="286"/>
        </pc:sldMkLst>
        <pc:spChg chg="mod">
          <ac:chgData name="FATEMI, Mina (NHS HUMBER AND NORTH YORKSHIRE ICB - 42D)" userId="160a55a7-5ffd-4af8-8b6d-7f51e3376235" providerId="ADAL" clId="{B328CC35-E598-4CA0-B9DD-F296A5542636}" dt="2024-11-05T14:46:28.065" v="1223" actId="13926"/>
          <ac:spMkLst>
            <pc:docMk/>
            <pc:sldMk cId="1149840487" sldId="286"/>
            <ac:spMk id="4" creationId="{E29F007F-B619-A745-BBA8-8C8783FE3853}"/>
          </ac:spMkLst>
        </pc:spChg>
        <pc:picChg chg="del">
          <ac:chgData name="FATEMI, Mina (NHS HUMBER AND NORTH YORKSHIRE ICB - 42D)" userId="160a55a7-5ffd-4af8-8b6d-7f51e3376235" providerId="ADAL" clId="{B328CC35-E598-4CA0-B9DD-F296A5542636}" dt="2024-11-05T21:17:20.730" v="1321" actId="478"/>
          <ac:picMkLst>
            <pc:docMk/>
            <pc:sldMk cId="1149840487" sldId="286"/>
            <ac:picMk id="6" creationId="{0FA37863-F0B5-D6B3-2B4D-E5C32CB990E8}"/>
          </ac:picMkLst>
        </pc:picChg>
      </pc:sldChg>
      <pc:sldChg chg="delSp mod">
        <pc:chgData name="FATEMI, Mina (NHS HUMBER AND NORTH YORKSHIRE ICB - 42D)" userId="160a55a7-5ffd-4af8-8b6d-7f51e3376235" providerId="ADAL" clId="{B328CC35-E598-4CA0-B9DD-F296A5542636}" dt="2024-11-05T21:17:22.799" v="1322" actId="478"/>
        <pc:sldMkLst>
          <pc:docMk/>
          <pc:sldMk cId="332637125" sldId="287"/>
        </pc:sldMkLst>
        <pc:picChg chg="del">
          <ac:chgData name="FATEMI, Mina (NHS HUMBER AND NORTH YORKSHIRE ICB - 42D)" userId="160a55a7-5ffd-4af8-8b6d-7f51e3376235" providerId="ADAL" clId="{B328CC35-E598-4CA0-B9DD-F296A5542636}" dt="2024-11-05T21:17:22.799" v="1322" actId="478"/>
          <ac:picMkLst>
            <pc:docMk/>
            <pc:sldMk cId="332637125" sldId="287"/>
            <ac:picMk id="7" creationId="{860E4879-074D-4FA2-EE58-C7364ED065DB}"/>
          </ac:picMkLst>
        </pc:picChg>
      </pc:sldChg>
      <pc:sldChg chg="delSp modSp mod">
        <pc:chgData name="FATEMI, Mina (NHS HUMBER AND NORTH YORKSHIRE ICB - 42D)" userId="160a55a7-5ffd-4af8-8b6d-7f51e3376235" providerId="ADAL" clId="{B328CC35-E598-4CA0-B9DD-F296A5542636}" dt="2024-11-05T21:23:47.599" v="1451" actId="20577"/>
        <pc:sldMkLst>
          <pc:docMk/>
          <pc:sldMk cId="2482984502" sldId="288"/>
        </pc:sldMkLst>
        <pc:spChg chg="mod">
          <ac:chgData name="FATEMI, Mina (NHS HUMBER AND NORTH YORKSHIRE ICB - 42D)" userId="160a55a7-5ffd-4af8-8b6d-7f51e3376235" providerId="ADAL" clId="{B328CC35-E598-4CA0-B9DD-F296A5542636}" dt="2024-11-05T21:23:47.599" v="1451" actId="20577"/>
          <ac:spMkLst>
            <pc:docMk/>
            <pc:sldMk cId="2482984502" sldId="288"/>
            <ac:spMk id="2" creationId="{334F4AFE-294A-E24E-A7E1-C5991D9AC1F6}"/>
          </ac:spMkLst>
        </pc:spChg>
        <pc:picChg chg="del">
          <ac:chgData name="FATEMI, Mina (NHS HUMBER AND NORTH YORKSHIRE ICB - 42D)" userId="160a55a7-5ffd-4af8-8b6d-7f51e3376235" providerId="ADAL" clId="{B328CC35-E598-4CA0-B9DD-F296A5542636}" dt="2024-11-05T21:17:24.649" v="1323" actId="478"/>
          <ac:picMkLst>
            <pc:docMk/>
            <pc:sldMk cId="2482984502" sldId="288"/>
            <ac:picMk id="7" creationId="{743A83DD-DC03-1ECF-5405-A388CE43F5AA}"/>
          </ac:picMkLst>
        </pc:picChg>
      </pc:sldChg>
      <pc:sldChg chg="delSp mod">
        <pc:chgData name="FATEMI, Mina (NHS HUMBER AND NORTH YORKSHIRE ICB - 42D)" userId="160a55a7-5ffd-4af8-8b6d-7f51e3376235" providerId="ADAL" clId="{B328CC35-E598-4CA0-B9DD-F296A5542636}" dt="2024-11-05T21:17:27.633" v="1324" actId="478"/>
        <pc:sldMkLst>
          <pc:docMk/>
          <pc:sldMk cId="2157297720" sldId="289"/>
        </pc:sldMkLst>
        <pc:picChg chg="del">
          <ac:chgData name="FATEMI, Mina (NHS HUMBER AND NORTH YORKSHIRE ICB - 42D)" userId="160a55a7-5ffd-4af8-8b6d-7f51e3376235" providerId="ADAL" clId="{B328CC35-E598-4CA0-B9DD-F296A5542636}" dt="2024-11-05T21:17:27.633" v="1324" actId="478"/>
          <ac:picMkLst>
            <pc:docMk/>
            <pc:sldMk cId="2157297720" sldId="289"/>
            <ac:picMk id="7" creationId="{379F07FE-251D-19F6-06E8-400C6728E5E3}"/>
          </ac:picMkLst>
        </pc:picChg>
      </pc:sldChg>
      <pc:sldChg chg="delSp mod">
        <pc:chgData name="FATEMI, Mina (NHS HUMBER AND NORTH YORKSHIRE ICB - 42D)" userId="160a55a7-5ffd-4af8-8b6d-7f51e3376235" providerId="ADAL" clId="{B328CC35-E598-4CA0-B9DD-F296A5542636}" dt="2024-11-05T21:17:29.333" v="1325" actId="478"/>
        <pc:sldMkLst>
          <pc:docMk/>
          <pc:sldMk cId="2347564884" sldId="290"/>
        </pc:sldMkLst>
        <pc:picChg chg="del">
          <ac:chgData name="FATEMI, Mina (NHS HUMBER AND NORTH YORKSHIRE ICB - 42D)" userId="160a55a7-5ffd-4af8-8b6d-7f51e3376235" providerId="ADAL" clId="{B328CC35-E598-4CA0-B9DD-F296A5542636}" dt="2024-11-05T21:17:29.333" v="1325" actId="478"/>
          <ac:picMkLst>
            <pc:docMk/>
            <pc:sldMk cId="2347564884" sldId="290"/>
            <ac:picMk id="7" creationId="{DC10B149-3418-44EC-30FA-9AA9933669F0}"/>
          </ac:picMkLst>
        </pc:picChg>
      </pc:sldChg>
      <pc:sldChg chg="modSp mod">
        <pc:chgData name="FATEMI, Mina (NHS HUMBER AND NORTH YORKSHIRE ICB - 42D)" userId="160a55a7-5ffd-4af8-8b6d-7f51e3376235" providerId="ADAL" clId="{B328CC35-E598-4CA0-B9DD-F296A5542636}" dt="2024-10-23T09:24:43.370" v="92" actId="20577"/>
        <pc:sldMkLst>
          <pc:docMk/>
          <pc:sldMk cId="3400311473" sldId="298"/>
        </pc:sldMkLst>
        <pc:spChg chg="mod">
          <ac:chgData name="FATEMI, Mina (NHS HUMBER AND NORTH YORKSHIRE ICB - 42D)" userId="160a55a7-5ffd-4af8-8b6d-7f51e3376235" providerId="ADAL" clId="{B328CC35-E598-4CA0-B9DD-F296A5542636}" dt="2024-10-23T09:24:43.370" v="92" actId="20577"/>
          <ac:spMkLst>
            <pc:docMk/>
            <pc:sldMk cId="3400311473" sldId="298"/>
            <ac:spMk id="2" creationId="{53C1EC4C-C2E7-A742-8624-EE7FD41F9211}"/>
          </ac:spMkLst>
        </pc:spChg>
      </pc:sldChg>
      <pc:sldChg chg="modSp mod">
        <pc:chgData name="FATEMI, Mina (NHS HUMBER AND NORTH YORKSHIRE ICB - 42D)" userId="160a55a7-5ffd-4af8-8b6d-7f51e3376235" providerId="ADAL" clId="{B328CC35-E598-4CA0-B9DD-F296A5542636}" dt="2024-11-06T10:32:35.609" v="1461" actId="1076"/>
        <pc:sldMkLst>
          <pc:docMk/>
          <pc:sldMk cId="77754293" sldId="299"/>
        </pc:sldMkLst>
        <pc:spChg chg="mod">
          <ac:chgData name="FATEMI, Mina (NHS HUMBER AND NORTH YORKSHIRE ICB - 42D)" userId="160a55a7-5ffd-4af8-8b6d-7f51e3376235" providerId="ADAL" clId="{B328CC35-E598-4CA0-B9DD-F296A5542636}" dt="2024-11-05T21:19:31.957" v="1385" actId="14100"/>
          <ac:spMkLst>
            <pc:docMk/>
            <pc:sldMk cId="77754293" sldId="299"/>
            <ac:spMk id="2" creationId="{334F4AFE-294A-E24E-A7E1-C5991D9AC1F6}"/>
          </ac:spMkLst>
        </pc:spChg>
        <pc:spChg chg="mod">
          <ac:chgData name="FATEMI, Mina (NHS HUMBER AND NORTH YORKSHIRE ICB - 42D)" userId="160a55a7-5ffd-4af8-8b6d-7f51e3376235" providerId="ADAL" clId="{B328CC35-E598-4CA0-B9DD-F296A5542636}" dt="2024-11-06T10:32:35.609" v="1461" actId="1076"/>
          <ac:spMkLst>
            <pc:docMk/>
            <pc:sldMk cId="77754293" sldId="299"/>
            <ac:spMk id="4" creationId="{E29F007F-B619-A745-BBA8-8C8783FE3853}"/>
          </ac:spMkLst>
        </pc:spChg>
      </pc:sldChg>
      <pc:sldChg chg="modSp mod">
        <pc:chgData name="FATEMI, Mina (NHS HUMBER AND NORTH YORKSHIRE ICB - 42D)" userId="160a55a7-5ffd-4af8-8b6d-7f51e3376235" providerId="ADAL" clId="{B328CC35-E598-4CA0-B9DD-F296A5542636}" dt="2024-11-05T21:22:55.279" v="1429" actId="108"/>
        <pc:sldMkLst>
          <pc:docMk/>
          <pc:sldMk cId="3042933733" sldId="300"/>
        </pc:sldMkLst>
        <pc:spChg chg="mod">
          <ac:chgData name="FATEMI, Mina (NHS HUMBER AND NORTH YORKSHIRE ICB - 42D)" userId="160a55a7-5ffd-4af8-8b6d-7f51e3376235" providerId="ADAL" clId="{B328CC35-E598-4CA0-B9DD-F296A5542636}" dt="2024-11-05T21:22:55.279" v="1429" actId="108"/>
          <ac:spMkLst>
            <pc:docMk/>
            <pc:sldMk cId="3042933733" sldId="300"/>
            <ac:spMk id="2" creationId="{00000000-0000-0000-0000-000000000000}"/>
          </ac:spMkLst>
        </pc:spChg>
        <pc:spChg chg="mod">
          <ac:chgData name="FATEMI, Mina (NHS HUMBER AND NORTH YORKSHIRE ICB - 42D)" userId="160a55a7-5ffd-4af8-8b6d-7f51e3376235" providerId="ADAL" clId="{B328CC35-E598-4CA0-B9DD-F296A5542636}" dt="2024-11-05T21:21:49.966" v="1416" actId="20577"/>
          <ac:spMkLst>
            <pc:docMk/>
            <pc:sldMk cId="3042933733" sldId="300"/>
            <ac:spMk id="3" creationId="{00000000-0000-0000-0000-000000000000}"/>
          </ac:spMkLst>
        </pc:spChg>
        <pc:graphicFrameChg chg="mod">
          <ac:chgData name="FATEMI, Mina (NHS HUMBER AND NORTH YORKSHIRE ICB - 42D)" userId="160a55a7-5ffd-4af8-8b6d-7f51e3376235" providerId="ADAL" clId="{B328CC35-E598-4CA0-B9DD-F296A5542636}" dt="2024-11-05T21:21:27.211" v="1412" actId="1076"/>
          <ac:graphicFrameMkLst>
            <pc:docMk/>
            <pc:sldMk cId="3042933733" sldId="300"/>
            <ac:graphicFrameMk id="5" creationId="{0EBC4277-5BC3-411B-AB3B-6CACE85E3C4A}"/>
          </ac:graphicFrameMkLst>
        </pc:graphicFrameChg>
      </pc:sldChg>
      <pc:sldChg chg="addSp delSp modSp mod">
        <pc:chgData name="FATEMI, Mina (NHS HUMBER AND NORTH YORKSHIRE ICB - 42D)" userId="160a55a7-5ffd-4af8-8b6d-7f51e3376235" providerId="ADAL" clId="{B328CC35-E598-4CA0-B9DD-F296A5542636}" dt="2024-11-05T21:24:30.966" v="1460" actId="1076"/>
        <pc:sldMkLst>
          <pc:docMk/>
          <pc:sldMk cId="2352722781" sldId="301"/>
        </pc:sldMkLst>
        <pc:spChg chg="mod">
          <ac:chgData name="FATEMI, Mina (NHS HUMBER AND NORTH YORKSHIRE ICB - 42D)" userId="160a55a7-5ffd-4af8-8b6d-7f51e3376235" providerId="ADAL" clId="{B328CC35-E598-4CA0-B9DD-F296A5542636}" dt="2024-11-05T21:24:03.749" v="1454" actId="20577"/>
          <ac:spMkLst>
            <pc:docMk/>
            <pc:sldMk cId="2352722781" sldId="301"/>
            <ac:spMk id="2" creationId="{334F4AFE-294A-E24E-A7E1-C5991D9AC1F6}"/>
          </ac:spMkLst>
        </pc:spChg>
        <pc:spChg chg="del mod">
          <ac:chgData name="FATEMI, Mina (NHS HUMBER AND NORTH YORKSHIRE ICB - 42D)" userId="160a55a7-5ffd-4af8-8b6d-7f51e3376235" providerId="ADAL" clId="{B328CC35-E598-4CA0-B9DD-F296A5542636}" dt="2024-11-05T21:24:25.482" v="1458" actId="478"/>
          <ac:spMkLst>
            <pc:docMk/>
            <pc:sldMk cId="2352722781" sldId="301"/>
            <ac:spMk id="4" creationId="{E29F007F-B619-A745-BBA8-8C8783FE3853}"/>
          </ac:spMkLst>
        </pc:spChg>
        <pc:spChg chg="mod">
          <ac:chgData name="FATEMI, Mina (NHS HUMBER AND NORTH YORKSHIRE ICB - 42D)" userId="160a55a7-5ffd-4af8-8b6d-7f51e3376235" providerId="ADAL" clId="{B328CC35-E598-4CA0-B9DD-F296A5542636}" dt="2024-11-05T21:24:30.966" v="1460" actId="1076"/>
          <ac:spMkLst>
            <pc:docMk/>
            <pc:sldMk cId="2352722781" sldId="301"/>
            <ac:spMk id="5" creationId="{0473FB0D-C58F-0507-6685-7800AF471B2F}"/>
          </ac:spMkLst>
        </pc:spChg>
        <pc:spChg chg="add mod">
          <ac:chgData name="FATEMI, Mina (NHS HUMBER AND NORTH YORKSHIRE ICB - 42D)" userId="160a55a7-5ffd-4af8-8b6d-7f51e3376235" providerId="ADAL" clId="{B328CC35-E598-4CA0-B9DD-F296A5542636}" dt="2024-11-05T21:24:28.796" v="1459" actId="1076"/>
          <ac:spMkLst>
            <pc:docMk/>
            <pc:sldMk cId="2352722781" sldId="301"/>
            <ac:spMk id="7" creationId="{744EF988-EB50-AD24-84A1-EF8A2E308722}"/>
          </ac:spMkLst>
        </pc:spChg>
        <pc:picChg chg="del mod">
          <ac:chgData name="FATEMI, Mina (NHS HUMBER AND NORTH YORKSHIRE ICB - 42D)" userId="160a55a7-5ffd-4af8-8b6d-7f51e3376235" providerId="ADAL" clId="{B328CC35-E598-4CA0-B9DD-F296A5542636}" dt="2024-11-05T14:48:59.682" v="1253" actId="478"/>
          <ac:picMkLst>
            <pc:docMk/>
            <pc:sldMk cId="2352722781" sldId="301"/>
            <ac:picMk id="6" creationId="{DEBA6C62-AF1D-A3E4-2746-FB12DBE371FD}"/>
          </ac:picMkLst>
        </pc:picChg>
      </pc:sldChg>
      <pc:sldChg chg="delSp modSp add del mod">
        <pc:chgData name="FATEMI, Mina (NHS HUMBER AND NORTH YORKSHIRE ICB - 42D)" userId="160a55a7-5ffd-4af8-8b6d-7f51e3376235" providerId="ADAL" clId="{B328CC35-E598-4CA0-B9DD-F296A5542636}" dt="2024-11-05T21:23:58.049" v="1452" actId="2696"/>
        <pc:sldMkLst>
          <pc:docMk/>
          <pc:sldMk cId="851804836" sldId="304"/>
        </pc:sldMkLst>
        <pc:spChg chg="mod">
          <ac:chgData name="FATEMI, Mina (NHS HUMBER AND NORTH YORKSHIRE ICB - 42D)" userId="160a55a7-5ffd-4af8-8b6d-7f51e3376235" providerId="ADAL" clId="{B328CC35-E598-4CA0-B9DD-F296A5542636}" dt="2024-10-23T12:52:17.335" v="660" actId="20577"/>
          <ac:spMkLst>
            <pc:docMk/>
            <pc:sldMk cId="851804836" sldId="304"/>
            <ac:spMk id="2" creationId="{334F4AFE-294A-E24E-A7E1-C5991D9AC1F6}"/>
          </ac:spMkLst>
        </pc:spChg>
        <pc:spChg chg="mod">
          <ac:chgData name="FATEMI, Mina (NHS HUMBER AND NORTH YORKSHIRE ICB - 42D)" userId="160a55a7-5ffd-4af8-8b6d-7f51e3376235" providerId="ADAL" clId="{B328CC35-E598-4CA0-B9DD-F296A5542636}" dt="2024-11-05T14:48:46.249" v="1250" actId="21"/>
          <ac:spMkLst>
            <pc:docMk/>
            <pc:sldMk cId="851804836" sldId="304"/>
            <ac:spMk id="4" creationId="{E29F007F-B619-A745-BBA8-8C8783FE3853}"/>
          </ac:spMkLst>
        </pc:spChg>
        <pc:spChg chg="mod">
          <ac:chgData name="FATEMI, Mina (NHS HUMBER AND NORTH YORKSHIRE ICB - 42D)" userId="160a55a7-5ffd-4af8-8b6d-7f51e3376235" providerId="ADAL" clId="{B328CC35-E598-4CA0-B9DD-F296A5542636}" dt="2024-10-23T12:53:24.018" v="716" actId="20577"/>
          <ac:spMkLst>
            <pc:docMk/>
            <pc:sldMk cId="851804836" sldId="304"/>
            <ac:spMk id="5" creationId="{FD773183-D185-444F-90A5-9059C994EF7B}"/>
          </ac:spMkLst>
        </pc:spChg>
        <pc:picChg chg="del">
          <ac:chgData name="FATEMI, Mina (NHS HUMBER AND NORTH YORKSHIRE ICB - 42D)" userId="160a55a7-5ffd-4af8-8b6d-7f51e3376235" providerId="ADAL" clId="{B328CC35-E598-4CA0-B9DD-F296A5542636}" dt="2024-11-05T21:17:32.198" v="1326" actId="478"/>
          <ac:picMkLst>
            <pc:docMk/>
            <pc:sldMk cId="851804836" sldId="304"/>
            <ac:picMk id="7" creationId="{DC10B149-3418-44EC-30FA-9AA9933669F0}"/>
          </ac:picMkLst>
        </pc:picChg>
      </pc:sldChg>
      <pc:sldMasterChg chg="addSp modSp mod modSldLayout">
        <pc:chgData name="FATEMI, Mina (NHS HUMBER AND NORTH YORKSHIRE ICB - 42D)" userId="160a55a7-5ffd-4af8-8b6d-7f51e3376235" providerId="ADAL" clId="{B328CC35-E598-4CA0-B9DD-F296A5542636}" dt="2024-11-05T21:18:23.499" v="1344" actId="962"/>
        <pc:sldMasterMkLst>
          <pc:docMk/>
          <pc:sldMasterMk cId="1430511795" sldId="2147483696"/>
        </pc:sldMasterMkLst>
        <pc:picChg chg="add mod">
          <ac:chgData name="FATEMI, Mina (NHS HUMBER AND NORTH YORKSHIRE ICB - 42D)" userId="160a55a7-5ffd-4af8-8b6d-7f51e3376235" providerId="ADAL" clId="{B328CC35-E598-4CA0-B9DD-F296A5542636}" dt="2024-11-05T21:18:23.499" v="1344" actId="962"/>
          <ac:picMkLst>
            <pc:docMk/>
            <pc:sldMasterMk cId="1430511795" sldId="2147483696"/>
            <ac:picMk id="7" creationId="{40255461-C839-B0CB-9114-448DC2C0C536}"/>
          </ac:picMkLst>
        </pc:picChg>
        <pc:sldLayoutChg chg="addSp delSp modSp mod">
          <pc:chgData name="FATEMI, Mina (NHS HUMBER AND NORTH YORKSHIRE ICB - 42D)" userId="160a55a7-5ffd-4af8-8b6d-7f51e3376235" providerId="ADAL" clId="{B328CC35-E598-4CA0-B9DD-F296A5542636}" dt="2024-11-05T21:15:57.644" v="1317" actId="14100"/>
          <pc:sldLayoutMkLst>
            <pc:docMk/>
            <pc:sldMasterMk cId="1430511795" sldId="2147483696"/>
            <pc:sldLayoutMk cId="3860631516" sldId="2147483704"/>
          </pc:sldLayoutMkLst>
          <pc:picChg chg="add mod">
            <ac:chgData name="FATEMI, Mina (NHS HUMBER AND NORTH YORKSHIRE ICB - 42D)" userId="160a55a7-5ffd-4af8-8b6d-7f51e3376235" providerId="ADAL" clId="{B328CC35-E598-4CA0-B9DD-F296A5542636}" dt="2024-11-05T21:15:57.644" v="1317" actId="14100"/>
            <ac:picMkLst>
              <pc:docMk/>
              <pc:sldMasterMk cId="1430511795" sldId="2147483696"/>
              <pc:sldLayoutMk cId="3860631516" sldId="2147483704"/>
              <ac:picMk id="6" creationId="{73B1DA6A-9AD3-18D6-B656-C842E6205F1E}"/>
            </ac:picMkLst>
          </pc:picChg>
          <pc:picChg chg="del">
            <ac:chgData name="FATEMI, Mina (NHS HUMBER AND NORTH YORKSHIRE ICB - 42D)" userId="160a55a7-5ffd-4af8-8b6d-7f51e3376235" providerId="ADAL" clId="{B328CC35-E598-4CA0-B9DD-F296A5542636}" dt="2024-11-05T21:15:32.471" v="1310" actId="478"/>
            <ac:picMkLst>
              <pc:docMk/>
              <pc:sldMasterMk cId="1430511795" sldId="2147483696"/>
              <pc:sldLayoutMk cId="3860631516" sldId="2147483704"/>
              <ac:picMk id="7" creationId="{2F716BA0-6758-D86F-5E5A-C23B6F9CEEB6}"/>
            </ac:picMkLst>
          </pc:picChg>
        </pc:sldLayoutChg>
        <pc:sldLayoutChg chg="addSp delSp modSp mod">
          <pc:chgData name="FATEMI, Mina (NHS HUMBER AND NORTH YORKSHIRE ICB - 42D)" userId="160a55a7-5ffd-4af8-8b6d-7f51e3376235" providerId="ADAL" clId="{B328CC35-E598-4CA0-B9DD-F296A5542636}" dt="2024-11-05T21:16:05.783" v="1320" actId="962"/>
          <pc:sldLayoutMkLst>
            <pc:docMk/>
            <pc:sldMasterMk cId="1430511795" sldId="2147483696"/>
            <pc:sldLayoutMk cId="687876186" sldId="2147483710"/>
          </pc:sldLayoutMkLst>
          <pc:picChg chg="add mod">
            <ac:chgData name="FATEMI, Mina (NHS HUMBER AND NORTH YORKSHIRE ICB - 42D)" userId="160a55a7-5ffd-4af8-8b6d-7f51e3376235" providerId="ADAL" clId="{B328CC35-E598-4CA0-B9DD-F296A5542636}" dt="2024-11-05T21:16:05.783" v="1320" actId="962"/>
            <ac:picMkLst>
              <pc:docMk/>
              <pc:sldMasterMk cId="1430511795" sldId="2147483696"/>
              <pc:sldLayoutMk cId="687876186" sldId="2147483710"/>
              <ac:picMk id="4" creationId="{0E50DACC-1145-D9F9-EF67-50932A00B6EF}"/>
            </ac:picMkLst>
          </pc:picChg>
          <pc:picChg chg="del">
            <ac:chgData name="FATEMI, Mina (NHS HUMBER AND NORTH YORKSHIRE ICB - 42D)" userId="160a55a7-5ffd-4af8-8b6d-7f51e3376235" providerId="ADAL" clId="{B328CC35-E598-4CA0-B9DD-F296A5542636}" dt="2024-11-05T21:15:36.700" v="1311" actId="478"/>
            <ac:picMkLst>
              <pc:docMk/>
              <pc:sldMasterMk cId="1430511795" sldId="2147483696"/>
              <pc:sldLayoutMk cId="687876186" sldId="2147483710"/>
              <ac:picMk id="6" creationId="{E9DB5C7F-A951-D62B-5B2A-C1DB1D58F1B9}"/>
            </ac:picMkLst>
          </pc:picChg>
        </pc:sldLayoutChg>
      </pc:sldMasterChg>
      <pc:sldMasterChg chg="addSp modSp mod modSldLayout">
        <pc:chgData name="FATEMI, Mina (NHS HUMBER AND NORTH YORKSHIRE ICB - 42D)" userId="160a55a7-5ffd-4af8-8b6d-7f51e3376235" providerId="ADAL" clId="{B328CC35-E598-4CA0-B9DD-F296A5542636}" dt="2024-11-05T21:18:05.499" v="1335" actId="962"/>
        <pc:sldMasterMkLst>
          <pc:docMk/>
          <pc:sldMasterMk cId="2239365869" sldId="2147483705"/>
        </pc:sldMasterMkLst>
        <pc:picChg chg="add mod">
          <ac:chgData name="FATEMI, Mina (NHS HUMBER AND NORTH YORKSHIRE ICB - 42D)" userId="160a55a7-5ffd-4af8-8b6d-7f51e3376235" providerId="ADAL" clId="{B328CC35-E598-4CA0-B9DD-F296A5542636}" dt="2024-11-05T21:18:00.633" v="1332" actId="962"/>
          <ac:picMkLst>
            <pc:docMk/>
            <pc:sldMasterMk cId="2239365869" sldId="2147483705"/>
            <ac:picMk id="2" creationId="{BE644BF6-E49D-06A6-24FC-BB04288E74F6}"/>
          </ac:picMkLst>
        </pc:picChg>
        <pc:sldLayoutChg chg="addSp modSp mod">
          <pc:chgData name="FATEMI, Mina (NHS HUMBER AND NORTH YORKSHIRE ICB - 42D)" userId="160a55a7-5ffd-4af8-8b6d-7f51e3376235" providerId="ADAL" clId="{B328CC35-E598-4CA0-B9DD-F296A5542636}" dt="2024-11-05T21:18:05.499" v="1335" actId="962"/>
          <pc:sldLayoutMkLst>
            <pc:docMk/>
            <pc:sldMasterMk cId="2239365869" sldId="2147483705"/>
            <pc:sldLayoutMk cId="25326325" sldId="2147483706"/>
          </pc:sldLayoutMkLst>
          <pc:picChg chg="add mod">
            <ac:chgData name="FATEMI, Mina (NHS HUMBER AND NORTH YORKSHIRE ICB - 42D)" userId="160a55a7-5ffd-4af8-8b6d-7f51e3376235" providerId="ADAL" clId="{B328CC35-E598-4CA0-B9DD-F296A5542636}" dt="2024-11-05T21:18:05.499" v="1335" actId="962"/>
            <ac:picMkLst>
              <pc:docMk/>
              <pc:sldMasterMk cId="2239365869" sldId="2147483705"/>
              <pc:sldLayoutMk cId="25326325" sldId="2147483706"/>
              <ac:picMk id="4" creationId="{A1BDEA1C-125A-1EF8-8CB7-08E5650CA8B9}"/>
            </ac:picMkLst>
          </pc:picChg>
        </pc:sldLayoutChg>
      </pc:sldMasterChg>
      <pc:sldMasterChg chg="addSp modSp mod modSldLayout">
        <pc:chgData name="FATEMI, Mina (NHS HUMBER AND NORTH YORKSHIRE ICB - 42D)" userId="160a55a7-5ffd-4af8-8b6d-7f51e3376235" providerId="ADAL" clId="{B328CC35-E598-4CA0-B9DD-F296A5542636}" dt="2024-11-05T21:18:14.766" v="1341" actId="962"/>
        <pc:sldMasterMkLst>
          <pc:docMk/>
          <pc:sldMasterMk cId="3017139053" sldId="2147483707"/>
        </pc:sldMasterMkLst>
        <pc:picChg chg="add mod">
          <ac:chgData name="FATEMI, Mina (NHS HUMBER AND NORTH YORKSHIRE ICB - 42D)" userId="160a55a7-5ffd-4af8-8b6d-7f51e3376235" providerId="ADAL" clId="{B328CC35-E598-4CA0-B9DD-F296A5542636}" dt="2024-11-05T21:18:10.483" v="1338" actId="962"/>
          <ac:picMkLst>
            <pc:docMk/>
            <pc:sldMasterMk cId="3017139053" sldId="2147483707"/>
            <ac:picMk id="3" creationId="{602110FC-EFA0-B2FF-9890-6FB0404691EA}"/>
          </ac:picMkLst>
        </pc:picChg>
        <pc:sldLayoutChg chg="addSp modSp mod">
          <pc:chgData name="FATEMI, Mina (NHS HUMBER AND NORTH YORKSHIRE ICB - 42D)" userId="160a55a7-5ffd-4af8-8b6d-7f51e3376235" providerId="ADAL" clId="{B328CC35-E598-4CA0-B9DD-F296A5542636}" dt="2024-11-05T21:18:14.766" v="1341" actId="962"/>
          <pc:sldLayoutMkLst>
            <pc:docMk/>
            <pc:sldMasterMk cId="3017139053" sldId="2147483707"/>
            <pc:sldLayoutMk cId="3281980409" sldId="2147483708"/>
          </pc:sldLayoutMkLst>
          <pc:picChg chg="add mod">
            <ac:chgData name="FATEMI, Mina (NHS HUMBER AND NORTH YORKSHIRE ICB - 42D)" userId="160a55a7-5ffd-4af8-8b6d-7f51e3376235" providerId="ADAL" clId="{B328CC35-E598-4CA0-B9DD-F296A5542636}" dt="2024-11-05T21:18:14.766" v="1341" actId="962"/>
            <ac:picMkLst>
              <pc:docMk/>
              <pc:sldMasterMk cId="3017139053" sldId="2147483707"/>
              <pc:sldLayoutMk cId="3281980409" sldId="2147483708"/>
              <ac:picMk id="5" creationId="{EC427484-521F-293A-C354-F6871E8B1DC7}"/>
            </ac:picMkLst>
          </pc:picChg>
        </pc:sldLayoutChg>
      </pc:sldMasterChg>
      <pc:sldMasterChg chg="addSp modSp mod">
        <pc:chgData name="FATEMI, Mina (NHS HUMBER AND NORTH YORKSHIRE ICB - 42D)" userId="160a55a7-5ffd-4af8-8b6d-7f51e3376235" providerId="ADAL" clId="{B328CC35-E598-4CA0-B9DD-F296A5542636}" dt="2024-11-05T21:17:52.616" v="1329" actId="962"/>
        <pc:sldMasterMkLst>
          <pc:docMk/>
          <pc:sldMasterMk cId="1434160142" sldId="2147483711"/>
        </pc:sldMasterMkLst>
        <pc:picChg chg="add mod">
          <ac:chgData name="FATEMI, Mina (NHS HUMBER AND NORTH YORKSHIRE ICB - 42D)" userId="160a55a7-5ffd-4af8-8b6d-7f51e3376235" providerId="ADAL" clId="{B328CC35-E598-4CA0-B9DD-F296A5542636}" dt="2024-11-05T21:17:52.616" v="1329" actId="962"/>
          <ac:picMkLst>
            <pc:docMk/>
            <pc:sldMasterMk cId="1434160142" sldId="2147483711"/>
            <ac:picMk id="7" creationId="{E27AF484-77BC-69EB-E6E2-5EE10531B89B}"/>
          </ac:picMkLst>
        </pc:picChg>
      </pc:sldMasterChg>
    </pc:docChg>
  </pc:docChgLst>
  <pc:docChgLst>
    <pc:chgData name="FATEMI, Mina (NHS HUMBER AND NORTH YORKSHIRE ICB - 42D)" userId="160a55a7-5ffd-4af8-8b6d-7f51e3376235" providerId="ADAL" clId="{14F57EA7-AA4F-48C5-9D80-DA1A3762C7CC}"/>
    <pc:docChg chg="undo custSel modSld">
      <pc:chgData name="FATEMI, Mina (NHS HUMBER AND NORTH YORKSHIRE ICB - 42D)" userId="160a55a7-5ffd-4af8-8b6d-7f51e3376235" providerId="ADAL" clId="{14F57EA7-AA4F-48C5-9D80-DA1A3762C7CC}" dt="2024-10-10T11:58:58.923" v="48" actId="20577"/>
      <pc:docMkLst>
        <pc:docMk/>
      </pc:docMkLst>
      <pc:sldChg chg="modSp mod">
        <pc:chgData name="FATEMI, Mina (NHS HUMBER AND NORTH YORKSHIRE ICB - 42D)" userId="160a55a7-5ffd-4af8-8b6d-7f51e3376235" providerId="ADAL" clId="{14F57EA7-AA4F-48C5-9D80-DA1A3762C7CC}" dt="2024-10-10T11:58:58.923" v="48" actId="20577"/>
        <pc:sldMkLst>
          <pc:docMk/>
          <pc:sldMk cId="77754293" sldId="299"/>
        </pc:sldMkLst>
        <pc:spChg chg="mod">
          <ac:chgData name="FATEMI, Mina (NHS HUMBER AND NORTH YORKSHIRE ICB - 42D)" userId="160a55a7-5ffd-4af8-8b6d-7f51e3376235" providerId="ADAL" clId="{14F57EA7-AA4F-48C5-9D80-DA1A3762C7CC}" dt="2024-10-10T11:58:58.923" v="48" actId="20577"/>
          <ac:spMkLst>
            <pc:docMk/>
            <pc:sldMk cId="77754293" sldId="299"/>
            <ac:spMk id="4" creationId="{E29F007F-B619-A745-BBA8-8C8783FE3853}"/>
          </ac:spMkLst>
        </pc:spChg>
      </pc:sldChg>
    </pc:docChg>
  </pc:docChgLst>
  <pc:docChgLst>
    <pc:chgData name="FATEMI, Mina (NHS HUMBER AND NORTH YORKSHIRE ICB - 42D)" userId="160a55a7-5ffd-4af8-8b6d-7f51e3376235" providerId="ADAL" clId="{C36AA2E6-F44B-495E-862E-6FD08C669638}"/>
    <pc:docChg chg="custSel modSld sldOrd">
      <pc:chgData name="FATEMI, Mina (NHS HUMBER AND NORTH YORKSHIRE ICB - 42D)" userId="160a55a7-5ffd-4af8-8b6d-7f51e3376235" providerId="ADAL" clId="{C36AA2E6-F44B-495E-862E-6FD08C669638}" dt="2024-12-11T10:33:26.272" v="266" actId="14100"/>
      <pc:docMkLst>
        <pc:docMk/>
      </pc:docMkLst>
      <pc:sldChg chg="modSp mod">
        <pc:chgData name="FATEMI, Mina (NHS HUMBER AND NORTH YORKSHIRE ICB - 42D)" userId="160a55a7-5ffd-4af8-8b6d-7f51e3376235" providerId="ADAL" clId="{C36AA2E6-F44B-495E-862E-6FD08C669638}" dt="2024-11-13T08:55:25.183" v="19" actId="13822"/>
        <pc:sldMkLst>
          <pc:docMk/>
          <pc:sldMk cId="3792462731" sldId="265"/>
        </pc:sldMkLst>
        <pc:spChg chg="mod">
          <ac:chgData name="FATEMI, Mina (NHS HUMBER AND NORTH YORKSHIRE ICB - 42D)" userId="160a55a7-5ffd-4af8-8b6d-7f51e3376235" providerId="ADAL" clId="{C36AA2E6-F44B-495E-862E-6FD08C669638}" dt="2024-11-13T08:55:25.183" v="19" actId="13822"/>
          <ac:spMkLst>
            <pc:docMk/>
            <pc:sldMk cId="3792462731" sldId="265"/>
            <ac:spMk id="4" creationId="{E29F007F-B619-A745-BBA8-8C8783FE3853}"/>
          </ac:spMkLst>
        </pc:spChg>
      </pc:sldChg>
      <pc:sldChg chg="modSp mod ord">
        <pc:chgData name="FATEMI, Mina (NHS HUMBER AND NORTH YORKSHIRE ICB - 42D)" userId="160a55a7-5ffd-4af8-8b6d-7f51e3376235" providerId="ADAL" clId="{C36AA2E6-F44B-495E-862E-6FD08C669638}" dt="2024-12-10T16:48:42.807" v="251" actId="20577"/>
        <pc:sldMkLst>
          <pc:docMk/>
          <pc:sldMk cId="2721529511" sldId="269"/>
        </pc:sldMkLst>
        <pc:graphicFrameChg chg="modGraphic">
          <ac:chgData name="FATEMI, Mina (NHS HUMBER AND NORTH YORKSHIRE ICB - 42D)" userId="160a55a7-5ffd-4af8-8b6d-7f51e3376235" providerId="ADAL" clId="{C36AA2E6-F44B-495E-862E-6FD08C669638}" dt="2024-12-10T16:48:42.807" v="251" actId="20577"/>
          <ac:graphicFrameMkLst>
            <pc:docMk/>
            <pc:sldMk cId="2721529511" sldId="269"/>
            <ac:graphicFrameMk id="6" creationId="{ED6F9605-2E68-470E-963A-976E50E6AAC0}"/>
          </ac:graphicFrameMkLst>
        </pc:graphicFrameChg>
      </pc:sldChg>
      <pc:sldChg chg="modSp mod">
        <pc:chgData name="FATEMI, Mina (NHS HUMBER AND NORTH YORKSHIRE ICB - 42D)" userId="160a55a7-5ffd-4af8-8b6d-7f51e3376235" providerId="ADAL" clId="{C36AA2E6-F44B-495E-862E-6FD08C669638}" dt="2024-11-13T08:55:11.399" v="15" actId="13822"/>
        <pc:sldMkLst>
          <pc:docMk/>
          <pc:sldMk cId="23819278" sldId="271"/>
        </pc:sldMkLst>
        <pc:spChg chg="mod">
          <ac:chgData name="FATEMI, Mina (NHS HUMBER AND NORTH YORKSHIRE ICB - 42D)" userId="160a55a7-5ffd-4af8-8b6d-7f51e3376235" providerId="ADAL" clId="{C36AA2E6-F44B-495E-862E-6FD08C669638}" dt="2024-11-13T08:55:11.399" v="15" actId="13822"/>
          <ac:spMkLst>
            <pc:docMk/>
            <pc:sldMk cId="23819278" sldId="271"/>
            <ac:spMk id="4" creationId="{E29F007F-B619-A745-BBA8-8C8783FE3853}"/>
          </ac:spMkLst>
        </pc:spChg>
      </pc:sldChg>
      <pc:sldChg chg="modSp mod">
        <pc:chgData name="FATEMI, Mina (NHS HUMBER AND NORTH YORKSHIRE ICB - 42D)" userId="160a55a7-5ffd-4af8-8b6d-7f51e3376235" providerId="ADAL" clId="{C36AA2E6-F44B-495E-862E-6FD08C669638}" dt="2024-11-13T08:55:14.650" v="16" actId="13822"/>
        <pc:sldMkLst>
          <pc:docMk/>
          <pc:sldMk cId="1050218551" sldId="272"/>
        </pc:sldMkLst>
        <pc:spChg chg="mod">
          <ac:chgData name="FATEMI, Mina (NHS HUMBER AND NORTH YORKSHIRE ICB - 42D)" userId="160a55a7-5ffd-4af8-8b6d-7f51e3376235" providerId="ADAL" clId="{C36AA2E6-F44B-495E-862E-6FD08C669638}" dt="2024-11-13T08:55:14.650" v="16" actId="13822"/>
          <ac:spMkLst>
            <pc:docMk/>
            <pc:sldMk cId="1050218551" sldId="272"/>
            <ac:spMk id="4" creationId="{E29F007F-B619-A745-BBA8-8C8783FE3853}"/>
          </ac:spMkLst>
        </pc:spChg>
      </pc:sldChg>
      <pc:sldChg chg="modSp mod">
        <pc:chgData name="FATEMI, Mina (NHS HUMBER AND NORTH YORKSHIRE ICB - 42D)" userId="160a55a7-5ffd-4af8-8b6d-7f51e3376235" providerId="ADAL" clId="{C36AA2E6-F44B-495E-862E-6FD08C669638}" dt="2024-12-10T16:49:01.412" v="260" actId="20577"/>
        <pc:sldMkLst>
          <pc:docMk/>
          <pc:sldMk cId="1226574665" sldId="273"/>
        </pc:sldMkLst>
        <pc:spChg chg="mod">
          <ac:chgData name="FATEMI, Mina (NHS HUMBER AND NORTH YORKSHIRE ICB - 42D)" userId="160a55a7-5ffd-4af8-8b6d-7f51e3376235" providerId="ADAL" clId="{C36AA2E6-F44B-495E-862E-6FD08C669638}" dt="2024-12-10T16:49:01.412" v="260" actId="20577"/>
          <ac:spMkLst>
            <pc:docMk/>
            <pc:sldMk cId="1226574665" sldId="273"/>
            <ac:spMk id="4" creationId="{E29F007F-B619-A745-BBA8-8C8783FE3853}"/>
          </ac:spMkLst>
        </pc:spChg>
      </pc:sldChg>
      <pc:sldChg chg="modSp mod">
        <pc:chgData name="FATEMI, Mina (NHS HUMBER AND NORTH YORKSHIRE ICB - 42D)" userId="160a55a7-5ffd-4af8-8b6d-7f51e3376235" providerId="ADAL" clId="{C36AA2E6-F44B-495E-862E-6FD08C669638}" dt="2024-11-13T08:55:30.112" v="21" actId="14100"/>
        <pc:sldMkLst>
          <pc:docMk/>
          <pc:sldMk cId="777249395" sldId="283"/>
        </pc:sldMkLst>
        <pc:spChg chg="mod">
          <ac:chgData name="FATEMI, Mina (NHS HUMBER AND NORTH YORKSHIRE ICB - 42D)" userId="160a55a7-5ffd-4af8-8b6d-7f51e3376235" providerId="ADAL" clId="{C36AA2E6-F44B-495E-862E-6FD08C669638}" dt="2024-11-13T08:55:30.112" v="21" actId="14100"/>
          <ac:spMkLst>
            <pc:docMk/>
            <pc:sldMk cId="777249395" sldId="283"/>
            <ac:spMk id="4" creationId="{E29F007F-B619-A745-BBA8-8C8783FE3853}"/>
          </ac:spMkLst>
        </pc:spChg>
      </pc:sldChg>
      <pc:sldChg chg="modSp mod">
        <pc:chgData name="FATEMI, Mina (NHS HUMBER AND NORTH YORKSHIRE ICB - 42D)" userId="160a55a7-5ffd-4af8-8b6d-7f51e3376235" providerId="ADAL" clId="{C36AA2E6-F44B-495E-862E-6FD08C669638}" dt="2024-11-13T08:55:57.416" v="70" actId="20577"/>
        <pc:sldMkLst>
          <pc:docMk/>
          <pc:sldMk cId="115649039" sldId="284"/>
        </pc:sldMkLst>
        <pc:spChg chg="mod">
          <ac:chgData name="FATEMI, Mina (NHS HUMBER AND NORTH YORKSHIRE ICB - 42D)" userId="160a55a7-5ffd-4af8-8b6d-7f51e3376235" providerId="ADAL" clId="{C36AA2E6-F44B-495E-862E-6FD08C669638}" dt="2024-11-13T08:55:57.416" v="70" actId="20577"/>
          <ac:spMkLst>
            <pc:docMk/>
            <pc:sldMk cId="115649039" sldId="284"/>
            <ac:spMk id="4" creationId="{E29F007F-B619-A745-BBA8-8C8783FE3853}"/>
          </ac:spMkLst>
        </pc:spChg>
      </pc:sldChg>
      <pc:sldChg chg="modSp mod">
        <pc:chgData name="FATEMI, Mina (NHS HUMBER AND NORTH YORKSHIRE ICB - 42D)" userId="160a55a7-5ffd-4af8-8b6d-7f51e3376235" providerId="ADAL" clId="{C36AA2E6-F44B-495E-862E-6FD08C669638}" dt="2024-12-10T16:58:27.473" v="262" actId="20577"/>
        <pc:sldMkLst>
          <pc:docMk/>
          <pc:sldMk cId="2347564884" sldId="290"/>
        </pc:sldMkLst>
        <pc:spChg chg="mod">
          <ac:chgData name="FATEMI, Mina (NHS HUMBER AND NORTH YORKSHIRE ICB - 42D)" userId="160a55a7-5ffd-4af8-8b6d-7f51e3376235" providerId="ADAL" clId="{C36AA2E6-F44B-495E-862E-6FD08C669638}" dt="2024-12-10T16:58:27.473" v="262" actId="20577"/>
          <ac:spMkLst>
            <pc:docMk/>
            <pc:sldMk cId="2347564884" sldId="290"/>
            <ac:spMk id="4" creationId="{E29F007F-B619-A745-BBA8-8C8783FE3853}"/>
          </ac:spMkLst>
        </pc:spChg>
      </pc:sldChg>
      <pc:sldChg chg="modSp mod">
        <pc:chgData name="FATEMI, Mina (NHS HUMBER AND NORTH YORKSHIRE ICB - 42D)" userId="160a55a7-5ffd-4af8-8b6d-7f51e3376235" providerId="ADAL" clId="{C36AA2E6-F44B-495E-862E-6FD08C669638}" dt="2024-11-13T08:54:42.004" v="8" actId="14100"/>
        <pc:sldMkLst>
          <pc:docMk/>
          <pc:sldMk cId="77754293" sldId="299"/>
        </pc:sldMkLst>
        <pc:spChg chg="mod">
          <ac:chgData name="FATEMI, Mina (NHS HUMBER AND NORTH YORKSHIRE ICB - 42D)" userId="160a55a7-5ffd-4af8-8b6d-7f51e3376235" providerId="ADAL" clId="{C36AA2E6-F44B-495E-862E-6FD08C669638}" dt="2024-11-13T08:54:42.004" v="8" actId="14100"/>
          <ac:spMkLst>
            <pc:docMk/>
            <pc:sldMk cId="77754293" sldId="299"/>
            <ac:spMk id="4" creationId="{E29F007F-B619-A745-BBA8-8C8783FE3853}"/>
          </ac:spMkLst>
        </pc:spChg>
      </pc:sldChg>
      <pc:sldChg chg="modSp mod">
        <pc:chgData name="FATEMI, Mina (NHS HUMBER AND NORTH YORKSHIRE ICB - 42D)" userId="160a55a7-5ffd-4af8-8b6d-7f51e3376235" providerId="ADAL" clId="{C36AA2E6-F44B-495E-862E-6FD08C669638}" dt="2024-11-13T08:55:22.566" v="18" actId="13822"/>
        <pc:sldMkLst>
          <pc:docMk/>
          <pc:sldMk cId="3042933733" sldId="300"/>
        </pc:sldMkLst>
        <pc:spChg chg="mod">
          <ac:chgData name="FATEMI, Mina (NHS HUMBER AND NORTH YORKSHIRE ICB - 42D)" userId="160a55a7-5ffd-4af8-8b6d-7f51e3376235" providerId="ADAL" clId="{C36AA2E6-F44B-495E-862E-6FD08C669638}" dt="2024-11-13T08:55:22.566" v="18" actId="13822"/>
          <ac:spMkLst>
            <pc:docMk/>
            <pc:sldMk cId="3042933733" sldId="300"/>
            <ac:spMk id="3" creationId="{00000000-0000-0000-0000-000000000000}"/>
          </ac:spMkLst>
        </pc:spChg>
      </pc:sldChg>
      <pc:sldChg chg="addSp modSp mod">
        <pc:chgData name="FATEMI, Mina (NHS HUMBER AND NORTH YORKSHIRE ICB - 42D)" userId="160a55a7-5ffd-4af8-8b6d-7f51e3376235" providerId="ADAL" clId="{C36AA2E6-F44B-495E-862E-6FD08C669638}" dt="2024-12-11T10:33:26.272" v="266" actId="14100"/>
        <pc:sldMkLst>
          <pc:docMk/>
          <pc:sldMk cId="1010627705" sldId="303"/>
        </pc:sldMkLst>
        <pc:spChg chg="mod">
          <ac:chgData name="FATEMI, Mina (NHS HUMBER AND NORTH YORKSHIRE ICB - 42D)" userId="160a55a7-5ffd-4af8-8b6d-7f51e3376235" providerId="ADAL" clId="{C36AA2E6-F44B-495E-862E-6FD08C669638}" dt="2024-11-27T07:28:49.173" v="71" actId="1076"/>
          <ac:spMkLst>
            <pc:docMk/>
            <pc:sldMk cId="1010627705" sldId="303"/>
            <ac:spMk id="2" creationId="{F089B391-7F0B-AB59-54F3-FD06657D6F31}"/>
          </ac:spMkLst>
        </pc:spChg>
        <pc:spChg chg="mod">
          <ac:chgData name="FATEMI, Mina (NHS HUMBER AND NORTH YORKSHIRE ICB - 42D)" userId="160a55a7-5ffd-4af8-8b6d-7f51e3376235" providerId="ADAL" clId="{C36AA2E6-F44B-495E-862E-6FD08C669638}" dt="2024-12-11T10:33:26.272" v="266" actId="14100"/>
          <ac:spMkLst>
            <pc:docMk/>
            <pc:sldMk cId="1010627705" sldId="303"/>
            <ac:spMk id="3" creationId="{8DB24BD1-EF18-A354-1D8D-34632E877774}"/>
          </ac:spMkLst>
        </pc:spChg>
        <pc:picChg chg="add mod">
          <ac:chgData name="FATEMI, Mina (NHS HUMBER AND NORTH YORKSHIRE ICB - 42D)" userId="160a55a7-5ffd-4af8-8b6d-7f51e3376235" providerId="ADAL" clId="{C36AA2E6-F44B-495E-862E-6FD08C669638}" dt="2024-12-11T10:33:20.739" v="265" actId="14100"/>
          <ac:picMkLst>
            <pc:docMk/>
            <pc:sldMk cId="1010627705" sldId="303"/>
            <ac:picMk id="4" creationId="{884FCC77-A197-4CC5-CEEB-6FEFCD1E181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E6A6D-9F0C-428C-91E9-5E802336561A}" type="datetimeFigureOut">
              <a:rPr lang="en-GB" smtClean="0"/>
              <a:t>23/01/2025</a:t>
            </a:fld>
            <a:endParaRPr lang="en-GB"/>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191806-9C7C-497C-9936-1BF9F17F89B2}" type="slidenum">
              <a:rPr lang="en-GB" smtClean="0"/>
              <a:t>‹#›</a:t>
            </a:fld>
            <a:endParaRPr lang="en-GB"/>
          </a:p>
        </p:txBody>
      </p:sp>
    </p:spTree>
    <p:extLst>
      <p:ext uri="{BB962C8B-B14F-4D97-AF65-F5344CB8AC3E}">
        <p14:creationId xmlns:p14="http://schemas.microsoft.com/office/powerpoint/2010/main" val="2409592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191806-9C7C-497C-9936-1BF9F17F8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0852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191806-9C7C-497C-9936-1BF9F17F89B2}" type="slidenum">
              <a:rPr lang="en-GB" smtClean="0"/>
              <a:t>10</a:t>
            </a:fld>
            <a:endParaRPr lang="en-GB"/>
          </a:p>
        </p:txBody>
      </p:sp>
    </p:spTree>
    <p:extLst>
      <p:ext uri="{BB962C8B-B14F-4D97-AF65-F5344CB8AC3E}">
        <p14:creationId xmlns:p14="http://schemas.microsoft.com/office/powerpoint/2010/main" val="84512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191806-9C7C-497C-9936-1BF9F17F8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0460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1550" y="1583629"/>
            <a:ext cx="9318427" cy="1551599"/>
          </a:xfrm>
        </p:spPr>
        <p:txBody>
          <a:bodyPr anchor="t">
            <a:noAutofit/>
          </a:bodyPr>
          <a:lstStyle>
            <a:lvl1pPr algn="l">
              <a:defRPr sz="5600" b="1" i="0">
                <a:solidFill>
                  <a:schemeClr val="bg1"/>
                </a:solidFill>
                <a:latin typeface="+mn-lt"/>
              </a:defRPr>
            </a:lvl1pPr>
          </a:lstStyle>
          <a:p>
            <a:r>
              <a:rPr lang="en-GB" dirty="0"/>
              <a:t>Add heading or presentation title here.</a:t>
            </a:r>
            <a:endParaRPr lang="en-US" dirty="0"/>
          </a:p>
        </p:txBody>
      </p:sp>
      <p:sp>
        <p:nvSpPr>
          <p:cNvPr id="3" name="Subtitle 2"/>
          <p:cNvSpPr>
            <a:spLocks noGrp="1"/>
          </p:cNvSpPr>
          <p:nvPr>
            <p:ph type="subTitle" idx="1" hasCustomPrompt="1"/>
          </p:nvPr>
        </p:nvSpPr>
        <p:spPr>
          <a:xfrm>
            <a:off x="971550" y="3353360"/>
            <a:ext cx="8018860" cy="437907"/>
          </a:xfrm>
        </p:spPr>
        <p:txBody>
          <a:bodyPr>
            <a:noAutofit/>
          </a:bodyPr>
          <a:lstStyle>
            <a:lvl1pPr marL="0" indent="0" algn="l">
              <a:lnSpc>
                <a:spcPct val="100000"/>
              </a:lnSpc>
              <a:buNone/>
              <a:defRPr sz="1800" b="1" i="0">
                <a:solidFill>
                  <a:srgbClr val="3B2767"/>
                </a:solidFill>
                <a:latin typeface="Calibri" panose="020F0502020204030204" pitchFamily="34" charset="0"/>
                <a:cs typeface="Calibri" panose="020F050202020403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a:t>Any subtitle information should be written here.</a:t>
            </a:r>
            <a:endParaRPr lang="en-US"/>
          </a:p>
        </p:txBody>
      </p:sp>
      <p:sp>
        <p:nvSpPr>
          <p:cNvPr id="5" name="Rectangle 4">
            <a:extLst>
              <a:ext uri="{FF2B5EF4-FFF2-40B4-BE49-F238E27FC236}">
                <a16:creationId xmlns:a16="http://schemas.microsoft.com/office/drawing/2014/main" id="{F48EDD87-5CB8-234B-A6BA-5F445FF4FA34}"/>
              </a:ext>
            </a:extLst>
          </p:cNvPr>
          <p:cNvSpPr/>
          <p:nvPr userDrawn="1"/>
        </p:nvSpPr>
        <p:spPr>
          <a:xfrm>
            <a:off x="7711440" y="6347460"/>
            <a:ext cx="2766060" cy="108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D18945C-E759-3245-8850-2DBE5C84B854}"/>
              </a:ext>
            </a:extLst>
          </p:cNvPr>
          <p:cNvPicPr>
            <a:picLocks noChangeAspect="1"/>
          </p:cNvPicPr>
          <p:nvPr userDrawn="1"/>
        </p:nvPicPr>
        <p:blipFill>
          <a:blip r:embed="rId2"/>
          <a:stretch>
            <a:fillRect/>
          </a:stretch>
        </p:blipFill>
        <p:spPr>
          <a:xfrm>
            <a:off x="8146649" y="6576060"/>
            <a:ext cx="2081137" cy="646526"/>
          </a:xfrm>
          <a:prstGeom prst="rect">
            <a:avLst/>
          </a:prstGeom>
        </p:spPr>
      </p:pic>
      <p:sp>
        <p:nvSpPr>
          <p:cNvPr id="6" name="Rectangle 5">
            <a:extLst>
              <a:ext uri="{FF2B5EF4-FFF2-40B4-BE49-F238E27FC236}">
                <a16:creationId xmlns:a16="http://schemas.microsoft.com/office/drawing/2014/main" id="{E6F3C023-0FFD-9343-A4ED-3CC7FA7F83C0}"/>
              </a:ext>
            </a:extLst>
          </p:cNvPr>
          <p:cNvSpPr/>
          <p:nvPr userDrawn="1"/>
        </p:nvSpPr>
        <p:spPr>
          <a:xfrm>
            <a:off x="3130664" y="6498771"/>
            <a:ext cx="1495766"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344CE91-FB16-3449-B4C0-0F1429E83D05}"/>
              </a:ext>
            </a:extLst>
          </p:cNvPr>
          <p:cNvSpPr txBox="1"/>
          <p:nvPr userDrawn="1"/>
        </p:nvSpPr>
        <p:spPr>
          <a:xfrm>
            <a:off x="3046750" y="6833948"/>
            <a:ext cx="2432631" cy="261610"/>
          </a:xfrm>
          <a:prstGeom prst="rect">
            <a:avLst/>
          </a:prstGeom>
          <a:noFill/>
        </p:spPr>
        <p:txBody>
          <a:bodyPr wrap="square" rtlCol="0">
            <a:spAutoFit/>
          </a:bodyPr>
          <a:lstStyle/>
          <a:p>
            <a:r>
              <a:rPr lang="en-US" sz="1100" b="1">
                <a:solidFill>
                  <a:srgbClr val="3B2767"/>
                </a:solidFill>
                <a:latin typeface="FRUTIGER 45 LIGHT" pitchFamily="2" charset="0"/>
              </a:rPr>
              <a:t>@</a:t>
            </a:r>
            <a:r>
              <a:rPr lang="en-GB" sz="1100" b="1" i="0" kern="1200" err="1">
                <a:solidFill>
                  <a:srgbClr val="3B2767"/>
                </a:solidFill>
                <a:effectLst/>
                <a:latin typeface="FRUTIGER 45 LIGHT" pitchFamily="2" charset="0"/>
                <a:ea typeface="+mn-ea"/>
                <a:cs typeface="+mn-cs"/>
              </a:rPr>
              <a:t>WYPartnership</a:t>
            </a:r>
            <a:endParaRPr lang="en-US" sz="1100" b="1">
              <a:solidFill>
                <a:srgbClr val="3B2767"/>
              </a:solidFill>
              <a:latin typeface="FRUTIGER 45 LIGHT" pitchFamily="2" charset="0"/>
            </a:endParaRPr>
          </a:p>
        </p:txBody>
      </p:sp>
      <p:sp>
        <p:nvSpPr>
          <p:cNvPr id="9" name="Rectangle 8">
            <a:extLst>
              <a:ext uri="{FF2B5EF4-FFF2-40B4-BE49-F238E27FC236}">
                <a16:creationId xmlns:a16="http://schemas.microsoft.com/office/drawing/2014/main" id="{27EE096F-4AFB-8D43-BCC0-70BFB0684ECA}"/>
              </a:ext>
            </a:extLst>
          </p:cNvPr>
          <p:cNvSpPr/>
          <p:nvPr userDrawn="1"/>
        </p:nvSpPr>
        <p:spPr>
          <a:xfrm>
            <a:off x="756362" y="6498771"/>
            <a:ext cx="1823552"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166F6AC-AD3A-D34A-8239-8D0354606449}"/>
              </a:ext>
            </a:extLst>
          </p:cNvPr>
          <p:cNvSpPr txBox="1"/>
          <p:nvPr userDrawn="1"/>
        </p:nvSpPr>
        <p:spPr>
          <a:xfrm>
            <a:off x="586578" y="6833948"/>
            <a:ext cx="2432631" cy="261610"/>
          </a:xfrm>
          <a:prstGeom prst="rect">
            <a:avLst/>
          </a:prstGeom>
          <a:noFill/>
        </p:spPr>
        <p:txBody>
          <a:bodyPr wrap="square" rtlCol="0">
            <a:spAutoFit/>
          </a:bodyPr>
          <a:lstStyle/>
          <a:p>
            <a:r>
              <a:rPr lang="en-US" sz="1100" b="1" err="1">
                <a:solidFill>
                  <a:srgbClr val="3B2767"/>
                </a:solidFill>
                <a:latin typeface="FRUTIGER 45 LIGHT" pitchFamily="2" charset="0"/>
              </a:rPr>
              <a:t>www.wypartnership.co.uk</a:t>
            </a:r>
            <a:endParaRPr lang="en-US" sz="1100" b="1">
              <a:solidFill>
                <a:srgbClr val="3B2767"/>
              </a:solidFill>
              <a:latin typeface="FRUTIGER 45 LIGHT" pitchFamily="2" charset="0"/>
            </a:endParaRPr>
          </a:p>
        </p:txBody>
      </p:sp>
    </p:spTree>
    <p:extLst>
      <p:ext uri="{BB962C8B-B14F-4D97-AF65-F5344CB8AC3E}">
        <p14:creationId xmlns:p14="http://schemas.microsoft.com/office/powerpoint/2010/main" val="1610947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839359-C95B-66EE-ACD9-5E89CAF0B75D}"/>
              </a:ext>
            </a:extLst>
          </p:cNvPr>
          <p:cNvSpPr>
            <a:spLocks noGrp="1"/>
          </p:cNvSpPr>
          <p:nvPr>
            <p:ph type="dt" sz="half" idx="10"/>
          </p:nvPr>
        </p:nvSpPr>
        <p:spPr/>
        <p:txBody>
          <a:bodyPr/>
          <a:lstStyle/>
          <a:p>
            <a:fld id="{5737C785-8C21-4652-A745-4BAF016B09F0}" type="datetimeFigureOut">
              <a:rPr lang="en-GB" smtClean="0"/>
              <a:t>23/01/2025</a:t>
            </a:fld>
            <a:endParaRPr lang="en-GB"/>
          </a:p>
        </p:txBody>
      </p:sp>
      <p:sp>
        <p:nvSpPr>
          <p:cNvPr id="3" name="Footer Placeholder 2">
            <a:extLst>
              <a:ext uri="{FF2B5EF4-FFF2-40B4-BE49-F238E27FC236}">
                <a16:creationId xmlns:a16="http://schemas.microsoft.com/office/drawing/2014/main" id="{1CD75666-AB2B-573B-E1EE-8B8220BBA7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496CD0D-47A1-9F60-46DD-20E3AC355A8F}"/>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374461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3B50-CE92-EBF2-2DE7-A5C6CA049DD6}"/>
              </a:ext>
            </a:extLst>
          </p:cNvPr>
          <p:cNvSpPr>
            <a:spLocks noGrp="1"/>
          </p:cNvSpPr>
          <p:nvPr>
            <p:ph type="title"/>
          </p:nvPr>
        </p:nvSpPr>
        <p:spPr>
          <a:xfrm>
            <a:off x="736600" y="503238"/>
            <a:ext cx="3448050" cy="17653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9219AE-EB94-8278-AA09-F6BD49C0AFB6}"/>
              </a:ext>
            </a:extLst>
          </p:cNvPr>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835DDE-5F71-13E2-E0EF-A24B7C0AF9D4}"/>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BB367E-8376-4CDC-ABA4-A43098B4F187}"/>
              </a:ext>
            </a:extLst>
          </p:cNvPr>
          <p:cNvSpPr>
            <a:spLocks noGrp="1"/>
          </p:cNvSpPr>
          <p:nvPr>
            <p:ph type="dt" sz="half" idx="10"/>
          </p:nvPr>
        </p:nvSpPr>
        <p:spPr/>
        <p:txBody>
          <a:bodyPr/>
          <a:lstStyle/>
          <a:p>
            <a:fld id="{5737C785-8C21-4652-A745-4BAF016B09F0}" type="datetimeFigureOut">
              <a:rPr lang="en-GB" smtClean="0"/>
              <a:t>23/01/2025</a:t>
            </a:fld>
            <a:endParaRPr lang="en-GB"/>
          </a:p>
        </p:txBody>
      </p:sp>
      <p:sp>
        <p:nvSpPr>
          <p:cNvPr id="6" name="Footer Placeholder 5">
            <a:extLst>
              <a:ext uri="{FF2B5EF4-FFF2-40B4-BE49-F238E27FC236}">
                <a16:creationId xmlns:a16="http://schemas.microsoft.com/office/drawing/2014/main" id="{B5A8E287-44AD-4184-69FC-1D5B114011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BEB17D-B026-92B8-821B-757A9315CBFA}"/>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2804626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02B84-C894-D605-9192-5D6B7AC8A9A4}"/>
              </a:ext>
            </a:extLst>
          </p:cNvPr>
          <p:cNvSpPr>
            <a:spLocks noGrp="1"/>
          </p:cNvSpPr>
          <p:nvPr>
            <p:ph type="title"/>
          </p:nvPr>
        </p:nvSpPr>
        <p:spPr>
          <a:xfrm>
            <a:off x="736600" y="503238"/>
            <a:ext cx="3448050" cy="17653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841D19-98AD-86AC-24F2-D74AC1F9947B}"/>
              </a:ext>
            </a:extLst>
          </p:cNvPr>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F4C91D-B6DF-349A-E725-7CBFE37E6E7F}"/>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62CDA-396E-75AC-577C-72B988FEC513}"/>
              </a:ext>
            </a:extLst>
          </p:cNvPr>
          <p:cNvSpPr>
            <a:spLocks noGrp="1"/>
          </p:cNvSpPr>
          <p:nvPr>
            <p:ph type="dt" sz="half" idx="10"/>
          </p:nvPr>
        </p:nvSpPr>
        <p:spPr/>
        <p:txBody>
          <a:bodyPr/>
          <a:lstStyle/>
          <a:p>
            <a:fld id="{5737C785-8C21-4652-A745-4BAF016B09F0}" type="datetimeFigureOut">
              <a:rPr lang="en-GB" smtClean="0"/>
              <a:t>23/01/2025</a:t>
            </a:fld>
            <a:endParaRPr lang="en-GB"/>
          </a:p>
        </p:txBody>
      </p:sp>
      <p:sp>
        <p:nvSpPr>
          <p:cNvPr id="6" name="Footer Placeholder 5">
            <a:extLst>
              <a:ext uri="{FF2B5EF4-FFF2-40B4-BE49-F238E27FC236}">
                <a16:creationId xmlns:a16="http://schemas.microsoft.com/office/drawing/2014/main" id="{4B6CD79E-FE88-F589-E888-0854AE23E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97ED03-21D8-97A2-929D-AEF1EFF050C0}"/>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110275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B5978-3005-0D49-25CB-0268467057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6D2B28-4533-BE0F-1C8F-85BAA609E3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FAC050-4A6C-2A9B-1C35-91B65B0A793D}"/>
              </a:ext>
            </a:extLst>
          </p:cNvPr>
          <p:cNvSpPr>
            <a:spLocks noGrp="1"/>
          </p:cNvSpPr>
          <p:nvPr>
            <p:ph type="dt" sz="half" idx="10"/>
          </p:nvPr>
        </p:nvSpPr>
        <p:spPr/>
        <p:txBody>
          <a:bodyPr/>
          <a:lstStyle/>
          <a:p>
            <a:fld id="{5737C785-8C21-4652-A745-4BAF016B09F0}" type="datetimeFigureOut">
              <a:rPr lang="en-GB" smtClean="0"/>
              <a:t>23/01/2025</a:t>
            </a:fld>
            <a:endParaRPr lang="en-GB"/>
          </a:p>
        </p:txBody>
      </p:sp>
      <p:sp>
        <p:nvSpPr>
          <p:cNvPr id="5" name="Footer Placeholder 4">
            <a:extLst>
              <a:ext uri="{FF2B5EF4-FFF2-40B4-BE49-F238E27FC236}">
                <a16:creationId xmlns:a16="http://schemas.microsoft.com/office/drawing/2014/main" id="{B47B43E9-3603-511C-2724-27BE8F93F2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4E0CB3-F850-4F18-B9B6-CD9AD587DF60}"/>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527166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F55FA-F82F-5F82-EF67-1EEC931FFBA2}"/>
              </a:ext>
            </a:extLst>
          </p:cNvPr>
          <p:cNvSpPr>
            <a:spLocks noGrp="1"/>
          </p:cNvSpPr>
          <p:nvPr>
            <p:ph type="title" orient="vert"/>
          </p:nvPr>
        </p:nvSpPr>
        <p:spPr>
          <a:xfrm>
            <a:off x="7651750" y="403225"/>
            <a:ext cx="2305050" cy="6405563"/>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005A93-237C-FFB6-AE35-F2ED4D559BFD}"/>
              </a:ext>
            </a:extLst>
          </p:cNvPr>
          <p:cNvSpPr>
            <a:spLocks noGrp="1"/>
          </p:cNvSpPr>
          <p:nvPr>
            <p:ph type="body" orient="vert" idx="1"/>
          </p:nvPr>
        </p:nvSpPr>
        <p:spPr>
          <a:xfrm>
            <a:off x="735013" y="403225"/>
            <a:ext cx="6764337" cy="640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1B9597-F9C2-39C7-F1FB-64CE4BC5AFE7}"/>
              </a:ext>
            </a:extLst>
          </p:cNvPr>
          <p:cNvSpPr>
            <a:spLocks noGrp="1"/>
          </p:cNvSpPr>
          <p:nvPr>
            <p:ph type="dt" sz="half" idx="10"/>
          </p:nvPr>
        </p:nvSpPr>
        <p:spPr/>
        <p:txBody>
          <a:bodyPr/>
          <a:lstStyle/>
          <a:p>
            <a:fld id="{5737C785-8C21-4652-A745-4BAF016B09F0}" type="datetimeFigureOut">
              <a:rPr lang="en-GB" smtClean="0"/>
              <a:t>23/01/2025</a:t>
            </a:fld>
            <a:endParaRPr lang="en-GB"/>
          </a:p>
        </p:txBody>
      </p:sp>
      <p:sp>
        <p:nvSpPr>
          <p:cNvPr id="5" name="Footer Placeholder 4">
            <a:extLst>
              <a:ext uri="{FF2B5EF4-FFF2-40B4-BE49-F238E27FC236}">
                <a16:creationId xmlns:a16="http://schemas.microsoft.com/office/drawing/2014/main" id="{B63AB74F-98EB-6C58-6548-83B31F4675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7E02E8-032D-8CDA-32D7-3302AD387065}"/>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2425454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3772" y="2104772"/>
            <a:ext cx="5022512" cy="1620430"/>
          </a:xfrm>
          <a:prstGeom prst="rect">
            <a:avLst/>
          </a:prstGeom>
        </p:spPr>
        <p:txBody>
          <a:bodyPr lIns="104287" tIns="52144" rIns="104287" bIns="52144"/>
          <a:lstStyle>
            <a:lvl1pPr algn="l">
              <a:defRPr>
                <a:solidFill>
                  <a:srgbClr val="41BDAA"/>
                </a:solidFill>
                <a:latin typeface="Calibri" panose="020F0502020204030204" pitchFamily="34" charset="0"/>
                <a:cs typeface="Calibri" panose="020F0502020204030204" pitchFamily="34" charset="0"/>
              </a:defRPr>
            </a:lvl1pPr>
          </a:lstStyle>
          <a:p>
            <a:r>
              <a:rPr lang="en-GB"/>
              <a:t>Slide Header</a:t>
            </a:r>
            <a:endParaRPr lang="en-US"/>
          </a:p>
        </p:txBody>
      </p:sp>
      <p:sp>
        <p:nvSpPr>
          <p:cNvPr id="3" name="Subtitle 2"/>
          <p:cNvSpPr>
            <a:spLocks noGrp="1"/>
          </p:cNvSpPr>
          <p:nvPr>
            <p:ph type="subTitle" idx="1" hasCustomPrompt="1"/>
          </p:nvPr>
        </p:nvSpPr>
        <p:spPr>
          <a:xfrm>
            <a:off x="1603772" y="3016596"/>
            <a:ext cx="7484269" cy="1931917"/>
          </a:xfrm>
          <a:prstGeom prst="rect">
            <a:avLst/>
          </a:prstGeom>
        </p:spPr>
        <p:txBody>
          <a:bodyPr lIns="104287" tIns="52144" rIns="104287" bIns="52144"/>
          <a:lstStyle>
            <a:lvl1pPr marL="0" indent="0" algn="l">
              <a:buFontTx/>
              <a:buNone/>
              <a:defRPr>
                <a:solidFill>
                  <a:srgbClr val="32006E"/>
                </a:solidFill>
                <a:latin typeface="Calibri" panose="020F0502020204030204" pitchFamily="34" charset="0"/>
                <a:cs typeface="Calibri" panose="020F0502020204030204" pitchFamily="34" charset="0"/>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a:t>Main copy to go here</a:t>
            </a:r>
          </a:p>
        </p:txBody>
      </p:sp>
      <p:pic>
        <p:nvPicPr>
          <p:cNvPr id="4" name="Picture 3" descr="A blue and orange logo">
            <a:extLst>
              <a:ext uri="{FF2B5EF4-FFF2-40B4-BE49-F238E27FC236}">
                <a16:creationId xmlns:a16="http://schemas.microsoft.com/office/drawing/2014/main" id="{A1BDEA1C-125A-1EF8-8CB7-08E5650CA8B9}"/>
              </a:ext>
            </a:extLst>
          </p:cNvPr>
          <p:cNvPicPr>
            <a:picLocks noChangeAspect="1"/>
          </p:cNvPicPr>
          <p:nvPr userDrawn="1"/>
        </p:nvPicPr>
        <p:blipFill>
          <a:blip r:embed="rId2"/>
          <a:stretch>
            <a:fillRect/>
          </a:stretch>
        </p:blipFill>
        <p:spPr>
          <a:xfrm>
            <a:off x="8635999" y="0"/>
            <a:ext cx="2055813" cy="1156395"/>
          </a:xfrm>
          <a:prstGeom prst="rect">
            <a:avLst/>
          </a:prstGeom>
        </p:spPr>
      </p:pic>
    </p:spTree>
    <p:extLst>
      <p:ext uri="{BB962C8B-B14F-4D97-AF65-F5344CB8AC3E}">
        <p14:creationId xmlns:p14="http://schemas.microsoft.com/office/powerpoint/2010/main" val="25326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26B8-4AB3-4D4C-A596-6D0FAD04DADE}"/>
              </a:ext>
            </a:extLst>
          </p:cNvPr>
          <p:cNvSpPr>
            <a:spLocks noGrp="1"/>
          </p:cNvSpPr>
          <p:nvPr>
            <p:ph type="title" hasCustomPrompt="1"/>
          </p:nvPr>
        </p:nvSpPr>
        <p:spPr>
          <a:xfrm>
            <a:off x="736600" y="1200468"/>
            <a:ext cx="5972810" cy="401638"/>
          </a:xfrm>
        </p:spPr>
        <p:txBody>
          <a:bodyPr anchor="ctr">
            <a:noAutofit/>
          </a:bodyPr>
          <a:lstStyle>
            <a:lvl1pPr>
              <a:lnSpc>
                <a:spcPct val="100000"/>
              </a:lnSpc>
              <a:defRPr sz="2100" b="1" i="0">
                <a:solidFill>
                  <a:srgbClr val="3B2767"/>
                </a:solidFill>
                <a:latin typeface="Calibri" panose="020F0502020204030204" pitchFamily="34" charset="0"/>
                <a:cs typeface="Calibri" panose="020F0502020204030204" pitchFamily="34" charset="0"/>
              </a:defRPr>
            </a:lvl1pPr>
          </a:lstStyle>
          <a:p>
            <a:r>
              <a:rPr lang="en-GB"/>
              <a:t>Heading to go here…</a:t>
            </a:r>
            <a:endParaRPr lang="en-US"/>
          </a:p>
        </p:txBody>
      </p:sp>
      <p:sp>
        <p:nvSpPr>
          <p:cNvPr id="3" name="Content Placeholder 2">
            <a:extLst>
              <a:ext uri="{FF2B5EF4-FFF2-40B4-BE49-F238E27FC236}">
                <a16:creationId xmlns:a16="http://schemas.microsoft.com/office/drawing/2014/main" id="{CE273E4A-1EA8-5649-87FA-EB79F4875C20}"/>
              </a:ext>
            </a:extLst>
          </p:cNvPr>
          <p:cNvSpPr>
            <a:spLocks noGrp="1"/>
          </p:cNvSpPr>
          <p:nvPr>
            <p:ph idx="1" hasCustomPrompt="1"/>
          </p:nvPr>
        </p:nvSpPr>
        <p:spPr>
          <a:xfrm>
            <a:off x="7155180" y="1200468"/>
            <a:ext cx="3074670" cy="5158739"/>
          </a:xfrm>
        </p:spPr>
        <p:txBody>
          <a:bodyPr anchor="ctr">
            <a:normAutofit/>
          </a:bodyPr>
          <a:lstStyle>
            <a:lvl1pPr marL="0" indent="0" algn="ctr">
              <a:buNone/>
              <a:defRPr sz="1200" b="0" i="0">
                <a:solidFill>
                  <a:schemeClr val="tx1">
                    <a:lumMod val="65000"/>
                    <a:lumOff val="35000"/>
                  </a:schemeClr>
                </a:solidFill>
                <a:latin typeface="Frutiger LT 55 Roman" panose="02000503040000020004" pitchFamily="2"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image here</a:t>
            </a:r>
          </a:p>
        </p:txBody>
      </p:sp>
      <p:sp>
        <p:nvSpPr>
          <p:cNvPr id="4" name="Text Placeholder 3">
            <a:extLst>
              <a:ext uri="{FF2B5EF4-FFF2-40B4-BE49-F238E27FC236}">
                <a16:creationId xmlns:a16="http://schemas.microsoft.com/office/drawing/2014/main" id="{B6FEDD1D-5824-2640-96F3-7D3CB895247B}"/>
              </a:ext>
            </a:extLst>
          </p:cNvPr>
          <p:cNvSpPr>
            <a:spLocks noGrp="1"/>
          </p:cNvSpPr>
          <p:nvPr>
            <p:ph type="body" sz="half" idx="2" hasCustomPrompt="1"/>
          </p:nvPr>
        </p:nvSpPr>
        <p:spPr>
          <a:xfrm>
            <a:off x="736600" y="2228861"/>
            <a:ext cx="2889250" cy="4130346"/>
          </a:xfrm>
        </p:spPr>
        <p:txBody>
          <a:bodyPr>
            <a:noAutofit/>
          </a:bodyPr>
          <a:lstStyle>
            <a:lvl1pPr marL="0" indent="0">
              <a:lnSpc>
                <a:spcPct val="100000"/>
              </a:lnSpc>
              <a:buNone/>
              <a:defRPr sz="1200" b="0"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 to go here…</a:t>
            </a:r>
          </a:p>
        </p:txBody>
      </p:sp>
      <p:cxnSp>
        <p:nvCxnSpPr>
          <p:cNvPr id="10" name="Straight Connector 9">
            <a:extLst>
              <a:ext uri="{FF2B5EF4-FFF2-40B4-BE49-F238E27FC236}">
                <a16:creationId xmlns:a16="http://schemas.microsoft.com/office/drawing/2014/main" id="{E2295BBD-9FE3-334F-B833-9BAC89166F77}"/>
              </a:ext>
            </a:extLst>
          </p:cNvPr>
          <p:cNvCxnSpPr>
            <a:cxnSpLocks/>
          </p:cNvCxnSpPr>
          <p:nvPr userDrawn="1"/>
        </p:nvCxnSpPr>
        <p:spPr>
          <a:xfrm>
            <a:off x="736600" y="1783080"/>
            <a:ext cx="5972810" cy="0"/>
          </a:xfrm>
          <a:prstGeom prst="line">
            <a:avLst/>
          </a:prstGeom>
          <a:ln w="19050">
            <a:solidFill>
              <a:srgbClr val="7C5090"/>
            </a:solidFill>
          </a:ln>
        </p:spPr>
        <p:style>
          <a:lnRef idx="1">
            <a:schemeClr val="dk1"/>
          </a:lnRef>
          <a:fillRef idx="0">
            <a:schemeClr val="dk1"/>
          </a:fillRef>
          <a:effectRef idx="0">
            <a:schemeClr val="dk1"/>
          </a:effectRef>
          <a:fontRef idx="minor">
            <a:schemeClr val="tx1"/>
          </a:fontRef>
        </p:style>
      </p:cxnSp>
      <p:sp>
        <p:nvSpPr>
          <p:cNvPr id="11" name="Text Placeholder 3">
            <a:extLst>
              <a:ext uri="{FF2B5EF4-FFF2-40B4-BE49-F238E27FC236}">
                <a16:creationId xmlns:a16="http://schemas.microsoft.com/office/drawing/2014/main" id="{D3C0D935-3259-F84E-BBF7-19B256EC4B86}"/>
              </a:ext>
            </a:extLst>
          </p:cNvPr>
          <p:cNvSpPr>
            <a:spLocks noGrp="1"/>
          </p:cNvSpPr>
          <p:nvPr>
            <p:ph type="body" sz="half" idx="10" hasCustomPrompt="1"/>
          </p:nvPr>
        </p:nvSpPr>
        <p:spPr>
          <a:xfrm>
            <a:off x="3820160" y="2228861"/>
            <a:ext cx="2889250" cy="4130346"/>
          </a:xfrm>
        </p:spPr>
        <p:txBody>
          <a:bodyPr>
            <a:noAutofit/>
          </a:bodyPr>
          <a:lstStyle>
            <a:lvl1pPr marL="0" indent="0">
              <a:lnSpc>
                <a:spcPct val="100000"/>
              </a:lnSpc>
              <a:buNone/>
              <a:defRPr sz="1200" b="0"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 to go here…</a:t>
            </a:r>
          </a:p>
        </p:txBody>
      </p:sp>
    </p:spTree>
    <p:extLst>
      <p:ext uri="{BB962C8B-B14F-4D97-AF65-F5344CB8AC3E}">
        <p14:creationId xmlns:p14="http://schemas.microsoft.com/office/powerpoint/2010/main" val="3682709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3772" y="2104772"/>
            <a:ext cx="5022512" cy="1620430"/>
          </a:xfrm>
          <a:prstGeom prst="rect">
            <a:avLst/>
          </a:prstGeom>
        </p:spPr>
        <p:txBody>
          <a:bodyPr lIns="104287" tIns="52144" rIns="104287" bIns="52144"/>
          <a:lstStyle>
            <a:lvl1pPr algn="l">
              <a:defRPr>
                <a:solidFill>
                  <a:srgbClr val="41BDAA"/>
                </a:solidFill>
                <a:latin typeface="Calibri" panose="020F0502020204030204" pitchFamily="34" charset="0"/>
                <a:cs typeface="Calibri" panose="020F0502020204030204" pitchFamily="34" charset="0"/>
              </a:defRPr>
            </a:lvl1pPr>
          </a:lstStyle>
          <a:p>
            <a:r>
              <a:rPr lang="en-GB"/>
              <a:t>Slide Header</a:t>
            </a:r>
            <a:endParaRPr lang="en-US"/>
          </a:p>
        </p:txBody>
      </p:sp>
      <p:sp>
        <p:nvSpPr>
          <p:cNvPr id="3" name="Subtitle 2"/>
          <p:cNvSpPr>
            <a:spLocks noGrp="1"/>
          </p:cNvSpPr>
          <p:nvPr>
            <p:ph type="subTitle" idx="1" hasCustomPrompt="1"/>
          </p:nvPr>
        </p:nvSpPr>
        <p:spPr>
          <a:xfrm>
            <a:off x="1603772" y="3016596"/>
            <a:ext cx="7484269" cy="1931917"/>
          </a:xfrm>
          <a:prstGeom prst="rect">
            <a:avLst/>
          </a:prstGeom>
        </p:spPr>
        <p:txBody>
          <a:bodyPr lIns="104287" tIns="52144" rIns="104287" bIns="52144"/>
          <a:lstStyle>
            <a:lvl1pPr marL="0" indent="0" algn="l">
              <a:buFontTx/>
              <a:buNone/>
              <a:defRPr>
                <a:solidFill>
                  <a:srgbClr val="32006E"/>
                </a:solidFill>
                <a:latin typeface="Calibri" panose="020F0502020204030204" pitchFamily="34" charset="0"/>
                <a:cs typeface="Calibri" panose="020F0502020204030204" pitchFamily="34" charset="0"/>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a:t>Main copy to go here</a:t>
            </a:r>
          </a:p>
        </p:txBody>
      </p:sp>
      <p:pic>
        <p:nvPicPr>
          <p:cNvPr id="4" name="Picture 3">
            <a:extLst>
              <a:ext uri="{FF2B5EF4-FFF2-40B4-BE49-F238E27FC236}">
                <a16:creationId xmlns:a16="http://schemas.microsoft.com/office/drawing/2014/main" id="{578EECBF-A710-3243-9B5B-D1C08D6929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321607"/>
            <a:ext cx="10691813" cy="2238068"/>
          </a:xfrm>
          <a:prstGeom prst="rect">
            <a:avLst/>
          </a:prstGeom>
        </p:spPr>
      </p:pic>
      <p:pic>
        <p:nvPicPr>
          <p:cNvPr id="5" name="Picture 4" descr="A blue and orange logo">
            <a:extLst>
              <a:ext uri="{FF2B5EF4-FFF2-40B4-BE49-F238E27FC236}">
                <a16:creationId xmlns:a16="http://schemas.microsoft.com/office/drawing/2014/main" id="{EC427484-521F-293A-C354-F6871E8B1DC7}"/>
              </a:ext>
            </a:extLst>
          </p:cNvPr>
          <p:cNvPicPr>
            <a:picLocks noChangeAspect="1"/>
          </p:cNvPicPr>
          <p:nvPr userDrawn="1"/>
        </p:nvPicPr>
        <p:blipFill>
          <a:blip r:embed="rId3"/>
          <a:stretch>
            <a:fillRect/>
          </a:stretch>
        </p:blipFill>
        <p:spPr>
          <a:xfrm>
            <a:off x="8635999" y="0"/>
            <a:ext cx="2055813" cy="1156395"/>
          </a:xfrm>
          <a:prstGeom prst="rect">
            <a:avLst/>
          </a:prstGeom>
        </p:spPr>
      </p:pic>
    </p:spTree>
    <p:extLst>
      <p:ext uri="{BB962C8B-B14F-4D97-AF65-F5344CB8AC3E}">
        <p14:creationId xmlns:p14="http://schemas.microsoft.com/office/powerpoint/2010/main" val="328198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26B8-4AB3-4D4C-A596-6D0FAD04DADE}"/>
              </a:ext>
            </a:extLst>
          </p:cNvPr>
          <p:cNvSpPr>
            <a:spLocks noGrp="1"/>
          </p:cNvSpPr>
          <p:nvPr>
            <p:ph type="title" hasCustomPrompt="1"/>
          </p:nvPr>
        </p:nvSpPr>
        <p:spPr>
          <a:xfrm>
            <a:off x="736600" y="1200468"/>
            <a:ext cx="5972810" cy="401638"/>
          </a:xfrm>
        </p:spPr>
        <p:txBody>
          <a:bodyPr anchor="ctr">
            <a:noAutofit/>
          </a:bodyPr>
          <a:lstStyle>
            <a:lvl1pPr>
              <a:lnSpc>
                <a:spcPct val="100000"/>
              </a:lnSpc>
              <a:defRPr sz="2100" b="1" i="0">
                <a:solidFill>
                  <a:srgbClr val="3B2767"/>
                </a:solidFill>
                <a:latin typeface="Calibri" panose="020F0502020204030204" pitchFamily="34" charset="0"/>
                <a:cs typeface="Calibri" panose="020F0502020204030204" pitchFamily="34" charset="0"/>
              </a:defRPr>
            </a:lvl1pPr>
          </a:lstStyle>
          <a:p>
            <a:r>
              <a:rPr lang="en-GB"/>
              <a:t>Heading to go here…</a:t>
            </a:r>
            <a:endParaRPr lang="en-US"/>
          </a:p>
        </p:txBody>
      </p:sp>
      <p:sp>
        <p:nvSpPr>
          <p:cNvPr id="3" name="Content Placeholder 2">
            <a:extLst>
              <a:ext uri="{FF2B5EF4-FFF2-40B4-BE49-F238E27FC236}">
                <a16:creationId xmlns:a16="http://schemas.microsoft.com/office/drawing/2014/main" id="{CE273E4A-1EA8-5649-87FA-EB79F4875C20}"/>
              </a:ext>
            </a:extLst>
          </p:cNvPr>
          <p:cNvSpPr>
            <a:spLocks noGrp="1"/>
          </p:cNvSpPr>
          <p:nvPr>
            <p:ph idx="1" hasCustomPrompt="1"/>
          </p:nvPr>
        </p:nvSpPr>
        <p:spPr>
          <a:xfrm>
            <a:off x="7155180" y="1200468"/>
            <a:ext cx="3074670" cy="5158739"/>
          </a:xfrm>
        </p:spPr>
        <p:txBody>
          <a:bodyPr anchor="ctr">
            <a:normAutofit/>
          </a:bodyPr>
          <a:lstStyle>
            <a:lvl1pPr marL="0" indent="0" algn="ctr">
              <a:buNone/>
              <a:defRPr sz="1200" b="0" i="0">
                <a:solidFill>
                  <a:schemeClr val="tx1">
                    <a:lumMod val="65000"/>
                    <a:lumOff val="35000"/>
                  </a:schemeClr>
                </a:solidFill>
                <a:latin typeface="Frutiger LT 55 Roman" panose="02000503040000020004" pitchFamily="2"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image here</a:t>
            </a:r>
          </a:p>
        </p:txBody>
      </p:sp>
      <p:sp>
        <p:nvSpPr>
          <p:cNvPr id="4" name="Text Placeholder 3">
            <a:extLst>
              <a:ext uri="{FF2B5EF4-FFF2-40B4-BE49-F238E27FC236}">
                <a16:creationId xmlns:a16="http://schemas.microsoft.com/office/drawing/2014/main" id="{B6FEDD1D-5824-2640-96F3-7D3CB895247B}"/>
              </a:ext>
            </a:extLst>
          </p:cNvPr>
          <p:cNvSpPr>
            <a:spLocks noGrp="1"/>
          </p:cNvSpPr>
          <p:nvPr>
            <p:ph type="body" sz="half" idx="2" hasCustomPrompt="1"/>
          </p:nvPr>
        </p:nvSpPr>
        <p:spPr>
          <a:xfrm>
            <a:off x="736600" y="2228861"/>
            <a:ext cx="2889250" cy="4130346"/>
          </a:xfrm>
        </p:spPr>
        <p:txBody>
          <a:bodyPr>
            <a:noAutofit/>
          </a:bodyPr>
          <a:lstStyle>
            <a:lvl1pPr marL="0" indent="0">
              <a:lnSpc>
                <a:spcPct val="100000"/>
              </a:lnSpc>
              <a:buNone/>
              <a:defRPr sz="1200" b="0"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 to go here…</a:t>
            </a:r>
          </a:p>
        </p:txBody>
      </p:sp>
      <p:cxnSp>
        <p:nvCxnSpPr>
          <p:cNvPr id="10" name="Straight Connector 9">
            <a:extLst>
              <a:ext uri="{FF2B5EF4-FFF2-40B4-BE49-F238E27FC236}">
                <a16:creationId xmlns:a16="http://schemas.microsoft.com/office/drawing/2014/main" id="{E2295BBD-9FE3-334F-B833-9BAC89166F77}"/>
              </a:ext>
            </a:extLst>
          </p:cNvPr>
          <p:cNvCxnSpPr>
            <a:cxnSpLocks/>
          </p:cNvCxnSpPr>
          <p:nvPr userDrawn="1"/>
        </p:nvCxnSpPr>
        <p:spPr>
          <a:xfrm>
            <a:off x="736600" y="1783080"/>
            <a:ext cx="5972810" cy="0"/>
          </a:xfrm>
          <a:prstGeom prst="line">
            <a:avLst/>
          </a:prstGeom>
          <a:ln w="19050">
            <a:solidFill>
              <a:srgbClr val="7C5090"/>
            </a:solidFill>
          </a:ln>
        </p:spPr>
        <p:style>
          <a:lnRef idx="1">
            <a:schemeClr val="dk1"/>
          </a:lnRef>
          <a:fillRef idx="0">
            <a:schemeClr val="dk1"/>
          </a:fillRef>
          <a:effectRef idx="0">
            <a:schemeClr val="dk1"/>
          </a:effectRef>
          <a:fontRef idx="minor">
            <a:schemeClr val="tx1"/>
          </a:fontRef>
        </p:style>
      </p:cxnSp>
      <p:sp>
        <p:nvSpPr>
          <p:cNvPr id="11" name="Text Placeholder 3">
            <a:extLst>
              <a:ext uri="{FF2B5EF4-FFF2-40B4-BE49-F238E27FC236}">
                <a16:creationId xmlns:a16="http://schemas.microsoft.com/office/drawing/2014/main" id="{D3C0D935-3259-F84E-BBF7-19B256EC4B86}"/>
              </a:ext>
            </a:extLst>
          </p:cNvPr>
          <p:cNvSpPr>
            <a:spLocks noGrp="1"/>
          </p:cNvSpPr>
          <p:nvPr>
            <p:ph type="body" sz="half" idx="10" hasCustomPrompt="1"/>
          </p:nvPr>
        </p:nvSpPr>
        <p:spPr>
          <a:xfrm>
            <a:off x="3820160" y="2228861"/>
            <a:ext cx="2889250" cy="4130346"/>
          </a:xfrm>
        </p:spPr>
        <p:txBody>
          <a:bodyPr>
            <a:noAutofit/>
          </a:bodyPr>
          <a:lstStyle>
            <a:lvl1pPr marL="0" indent="0">
              <a:lnSpc>
                <a:spcPct val="100000"/>
              </a:lnSpc>
              <a:buNone/>
              <a:defRPr sz="1200" b="0"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 to go here…</a:t>
            </a:r>
          </a:p>
        </p:txBody>
      </p:sp>
      <p:pic>
        <p:nvPicPr>
          <p:cNvPr id="6" name="Picture 5" descr="A blue and orange logo&#10;&#10;Description automatically generated">
            <a:extLst>
              <a:ext uri="{FF2B5EF4-FFF2-40B4-BE49-F238E27FC236}">
                <a16:creationId xmlns:a16="http://schemas.microsoft.com/office/drawing/2014/main" id="{73B1DA6A-9AD3-18D6-B656-C842E6205F1E}"/>
              </a:ext>
            </a:extLst>
          </p:cNvPr>
          <p:cNvPicPr>
            <a:picLocks noChangeAspect="1"/>
          </p:cNvPicPr>
          <p:nvPr userDrawn="1"/>
        </p:nvPicPr>
        <p:blipFill>
          <a:blip r:embed="rId2"/>
          <a:stretch>
            <a:fillRect/>
          </a:stretch>
        </p:blipFill>
        <p:spPr>
          <a:xfrm>
            <a:off x="8635999" y="0"/>
            <a:ext cx="2055813" cy="1156395"/>
          </a:xfrm>
          <a:prstGeom prst="rect">
            <a:avLst/>
          </a:prstGeom>
        </p:spPr>
      </p:pic>
    </p:spTree>
    <p:extLst>
      <p:ext uri="{BB962C8B-B14F-4D97-AF65-F5344CB8AC3E}">
        <p14:creationId xmlns:p14="http://schemas.microsoft.com/office/powerpoint/2010/main" val="386063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3772" y="2104772"/>
            <a:ext cx="5022512" cy="1620430"/>
          </a:xfrm>
          <a:prstGeom prst="rect">
            <a:avLst/>
          </a:prstGeom>
        </p:spPr>
        <p:txBody>
          <a:bodyPr lIns="104287" tIns="52144" rIns="104287" bIns="52144"/>
          <a:lstStyle>
            <a:lvl1pPr algn="l">
              <a:defRPr>
                <a:solidFill>
                  <a:srgbClr val="41BDAA"/>
                </a:solidFill>
                <a:latin typeface="Calibri" panose="020F0502020204030204" pitchFamily="34" charset="0"/>
                <a:cs typeface="Calibri" panose="020F0502020204030204" pitchFamily="34" charset="0"/>
              </a:defRPr>
            </a:lvl1pPr>
          </a:lstStyle>
          <a:p>
            <a:r>
              <a:rPr lang="en-GB"/>
              <a:t>Slide Header</a:t>
            </a:r>
            <a:endParaRPr lang="en-US"/>
          </a:p>
        </p:txBody>
      </p:sp>
      <p:sp>
        <p:nvSpPr>
          <p:cNvPr id="3" name="Subtitle 2"/>
          <p:cNvSpPr>
            <a:spLocks noGrp="1"/>
          </p:cNvSpPr>
          <p:nvPr>
            <p:ph type="subTitle" idx="1" hasCustomPrompt="1"/>
          </p:nvPr>
        </p:nvSpPr>
        <p:spPr>
          <a:xfrm>
            <a:off x="1603772" y="3016596"/>
            <a:ext cx="7484269" cy="1931917"/>
          </a:xfrm>
          <a:prstGeom prst="rect">
            <a:avLst/>
          </a:prstGeom>
        </p:spPr>
        <p:txBody>
          <a:bodyPr lIns="104287" tIns="52144" rIns="104287" bIns="52144"/>
          <a:lstStyle>
            <a:lvl1pPr marL="0" indent="0" algn="l">
              <a:buFontTx/>
              <a:buNone/>
              <a:defRPr>
                <a:solidFill>
                  <a:srgbClr val="32006E"/>
                </a:solidFill>
                <a:latin typeface="Calibri" panose="020F0502020204030204" pitchFamily="34" charset="0"/>
                <a:cs typeface="Calibri" panose="020F0502020204030204" pitchFamily="34" charset="0"/>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a:t>Main copy to go here</a:t>
            </a:r>
          </a:p>
        </p:txBody>
      </p:sp>
      <p:pic>
        <p:nvPicPr>
          <p:cNvPr id="4" name="Picture 3" descr="A blue and orange logo">
            <a:extLst>
              <a:ext uri="{FF2B5EF4-FFF2-40B4-BE49-F238E27FC236}">
                <a16:creationId xmlns:a16="http://schemas.microsoft.com/office/drawing/2014/main" id="{0E50DACC-1145-D9F9-EF67-50932A00B6EF}"/>
              </a:ext>
            </a:extLst>
          </p:cNvPr>
          <p:cNvPicPr>
            <a:picLocks noChangeAspect="1"/>
          </p:cNvPicPr>
          <p:nvPr userDrawn="1"/>
        </p:nvPicPr>
        <p:blipFill>
          <a:blip r:embed="rId2"/>
          <a:stretch>
            <a:fillRect/>
          </a:stretch>
        </p:blipFill>
        <p:spPr>
          <a:xfrm>
            <a:off x="8635999" y="0"/>
            <a:ext cx="2055813" cy="1156395"/>
          </a:xfrm>
          <a:prstGeom prst="rect">
            <a:avLst/>
          </a:prstGeom>
        </p:spPr>
      </p:pic>
    </p:spTree>
    <p:extLst>
      <p:ext uri="{BB962C8B-B14F-4D97-AF65-F5344CB8AC3E}">
        <p14:creationId xmlns:p14="http://schemas.microsoft.com/office/powerpoint/2010/main" val="68787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699A-40C7-999D-6C8E-4BD9593B5CF1}"/>
              </a:ext>
            </a:extLst>
          </p:cNvPr>
          <p:cNvSpPr>
            <a:spLocks noGrp="1"/>
          </p:cNvSpPr>
          <p:nvPr>
            <p:ph type="ctrTitle"/>
          </p:nvPr>
        </p:nvSpPr>
        <p:spPr>
          <a:xfrm>
            <a:off x="1336675" y="1236663"/>
            <a:ext cx="8018463" cy="2632075"/>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FEF884-7F87-7B87-5B72-B10B879B96C2}"/>
              </a:ext>
            </a:extLst>
          </p:cNvPr>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7789B8-22F7-FB92-60D2-ED968B1EF289}"/>
              </a:ext>
            </a:extLst>
          </p:cNvPr>
          <p:cNvSpPr>
            <a:spLocks noGrp="1"/>
          </p:cNvSpPr>
          <p:nvPr>
            <p:ph type="dt" sz="half" idx="10"/>
          </p:nvPr>
        </p:nvSpPr>
        <p:spPr/>
        <p:txBody>
          <a:bodyPr/>
          <a:lstStyle/>
          <a:p>
            <a:fld id="{5737C785-8C21-4652-A745-4BAF016B09F0}" type="datetimeFigureOut">
              <a:rPr lang="en-GB" smtClean="0"/>
              <a:t>23/01/2025</a:t>
            </a:fld>
            <a:endParaRPr lang="en-GB"/>
          </a:p>
        </p:txBody>
      </p:sp>
      <p:sp>
        <p:nvSpPr>
          <p:cNvPr id="5" name="Footer Placeholder 4">
            <a:extLst>
              <a:ext uri="{FF2B5EF4-FFF2-40B4-BE49-F238E27FC236}">
                <a16:creationId xmlns:a16="http://schemas.microsoft.com/office/drawing/2014/main" id="{D37CE083-6FF4-D34D-3691-F0671BF85B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63BD5-9216-54E8-51F4-B1FECF7D7CA6}"/>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149337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DBC59-D708-D3A6-58BC-5F2ABF5A6D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BCB8C1-A05B-667D-489B-697F2FAE13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87FCFD-2ED9-95B5-7DEA-509932446F6D}"/>
              </a:ext>
            </a:extLst>
          </p:cNvPr>
          <p:cNvSpPr>
            <a:spLocks noGrp="1"/>
          </p:cNvSpPr>
          <p:nvPr>
            <p:ph type="dt" sz="half" idx="10"/>
          </p:nvPr>
        </p:nvSpPr>
        <p:spPr/>
        <p:txBody>
          <a:bodyPr/>
          <a:lstStyle/>
          <a:p>
            <a:fld id="{5737C785-8C21-4652-A745-4BAF016B09F0}" type="datetimeFigureOut">
              <a:rPr lang="en-GB" smtClean="0"/>
              <a:t>23/01/2025</a:t>
            </a:fld>
            <a:endParaRPr lang="en-GB"/>
          </a:p>
        </p:txBody>
      </p:sp>
      <p:sp>
        <p:nvSpPr>
          <p:cNvPr id="5" name="Footer Placeholder 4">
            <a:extLst>
              <a:ext uri="{FF2B5EF4-FFF2-40B4-BE49-F238E27FC236}">
                <a16:creationId xmlns:a16="http://schemas.microsoft.com/office/drawing/2014/main" id="{10072716-B428-F09B-0B8E-5618C49BB0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C92718-6D48-21CE-78EC-6B197EFE7445}"/>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420198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DA8D7-DC1E-0297-1F54-43AF874A80C2}"/>
              </a:ext>
            </a:extLst>
          </p:cNvPr>
          <p:cNvSpPr>
            <a:spLocks noGrp="1"/>
          </p:cNvSpPr>
          <p:nvPr>
            <p:ph type="title"/>
          </p:nvPr>
        </p:nvSpPr>
        <p:spPr>
          <a:xfrm>
            <a:off x="730250" y="1884363"/>
            <a:ext cx="9220200" cy="31448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1CC01CE-A698-B7D1-B2F2-61333BA1075E}"/>
              </a:ext>
            </a:extLst>
          </p:cNvPr>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25EDA8-1653-9B63-B49F-52C1DEA3F167}"/>
              </a:ext>
            </a:extLst>
          </p:cNvPr>
          <p:cNvSpPr>
            <a:spLocks noGrp="1"/>
          </p:cNvSpPr>
          <p:nvPr>
            <p:ph type="dt" sz="half" idx="10"/>
          </p:nvPr>
        </p:nvSpPr>
        <p:spPr/>
        <p:txBody>
          <a:bodyPr/>
          <a:lstStyle/>
          <a:p>
            <a:fld id="{5737C785-8C21-4652-A745-4BAF016B09F0}" type="datetimeFigureOut">
              <a:rPr lang="en-GB" smtClean="0"/>
              <a:t>23/01/2025</a:t>
            </a:fld>
            <a:endParaRPr lang="en-GB"/>
          </a:p>
        </p:txBody>
      </p:sp>
      <p:sp>
        <p:nvSpPr>
          <p:cNvPr id="5" name="Footer Placeholder 4">
            <a:extLst>
              <a:ext uri="{FF2B5EF4-FFF2-40B4-BE49-F238E27FC236}">
                <a16:creationId xmlns:a16="http://schemas.microsoft.com/office/drawing/2014/main" id="{D0FD2188-D852-1327-4C49-40B8AA6C53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3CA423-6588-8BD2-8A54-9DBF0711B730}"/>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17040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4B8CA-AF91-6F2A-A2B9-9BE838A4D7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5492E3-FD06-81DC-2B52-AE52F705399C}"/>
              </a:ext>
            </a:extLst>
          </p:cNvPr>
          <p:cNvSpPr>
            <a:spLocks noGrp="1"/>
          </p:cNvSpPr>
          <p:nvPr>
            <p:ph sz="half" idx="1"/>
          </p:nvPr>
        </p:nvSpPr>
        <p:spPr>
          <a:xfrm>
            <a:off x="735013" y="2012950"/>
            <a:ext cx="4533900"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928F3A-FEF7-09BF-159C-A8DFB2685AFD}"/>
              </a:ext>
            </a:extLst>
          </p:cNvPr>
          <p:cNvSpPr>
            <a:spLocks noGrp="1"/>
          </p:cNvSpPr>
          <p:nvPr>
            <p:ph sz="half" idx="2"/>
          </p:nvPr>
        </p:nvSpPr>
        <p:spPr>
          <a:xfrm>
            <a:off x="5421313" y="2012950"/>
            <a:ext cx="4535487"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37FC58-B25B-DB90-7EB7-649E168CF690}"/>
              </a:ext>
            </a:extLst>
          </p:cNvPr>
          <p:cNvSpPr>
            <a:spLocks noGrp="1"/>
          </p:cNvSpPr>
          <p:nvPr>
            <p:ph type="dt" sz="half" idx="10"/>
          </p:nvPr>
        </p:nvSpPr>
        <p:spPr/>
        <p:txBody>
          <a:bodyPr/>
          <a:lstStyle/>
          <a:p>
            <a:fld id="{5737C785-8C21-4652-A745-4BAF016B09F0}" type="datetimeFigureOut">
              <a:rPr lang="en-GB" smtClean="0"/>
              <a:t>23/01/2025</a:t>
            </a:fld>
            <a:endParaRPr lang="en-GB"/>
          </a:p>
        </p:txBody>
      </p:sp>
      <p:sp>
        <p:nvSpPr>
          <p:cNvPr id="6" name="Footer Placeholder 5">
            <a:extLst>
              <a:ext uri="{FF2B5EF4-FFF2-40B4-BE49-F238E27FC236}">
                <a16:creationId xmlns:a16="http://schemas.microsoft.com/office/drawing/2014/main" id="{E3065EF1-1324-A5E5-1C45-CF13B53FC0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50317-0A21-70CB-B61D-967C00B675CE}"/>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142253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AEB3-6727-F2B7-22F8-6EEB119AE18F}"/>
              </a:ext>
            </a:extLst>
          </p:cNvPr>
          <p:cNvSpPr>
            <a:spLocks noGrp="1"/>
          </p:cNvSpPr>
          <p:nvPr>
            <p:ph type="title"/>
          </p:nvPr>
        </p:nvSpPr>
        <p:spPr>
          <a:xfrm>
            <a:off x="736600" y="403225"/>
            <a:ext cx="9221788" cy="14605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7C9384-16CE-6587-4DEF-900513110A34}"/>
              </a:ext>
            </a:extLst>
          </p:cNvPr>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FCD482-9BB7-AEFB-9C34-EDA608F72749}"/>
              </a:ext>
            </a:extLst>
          </p:cNvPr>
          <p:cNvSpPr>
            <a:spLocks noGrp="1"/>
          </p:cNvSpPr>
          <p:nvPr>
            <p:ph sz="half" idx="2"/>
          </p:nvPr>
        </p:nvSpPr>
        <p:spPr>
          <a:xfrm>
            <a:off x="736600" y="2760663"/>
            <a:ext cx="4522788"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2F6CCE-4EE2-1A12-4D52-4460BDBE8618}"/>
              </a:ext>
            </a:extLst>
          </p:cNvPr>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66CEC3-4E31-24AE-35A9-847916442A68}"/>
              </a:ext>
            </a:extLst>
          </p:cNvPr>
          <p:cNvSpPr>
            <a:spLocks noGrp="1"/>
          </p:cNvSpPr>
          <p:nvPr>
            <p:ph sz="quarter" idx="4"/>
          </p:nvPr>
        </p:nvSpPr>
        <p:spPr>
          <a:xfrm>
            <a:off x="5413375" y="2760663"/>
            <a:ext cx="4545013"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70547F-4F41-05C6-E5A4-98340835D1C2}"/>
              </a:ext>
            </a:extLst>
          </p:cNvPr>
          <p:cNvSpPr>
            <a:spLocks noGrp="1"/>
          </p:cNvSpPr>
          <p:nvPr>
            <p:ph type="dt" sz="half" idx="10"/>
          </p:nvPr>
        </p:nvSpPr>
        <p:spPr/>
        <p:txBody>
          <a:bodyPr/>
          <a:lstStyle/>
          <a:p>
            <a:fld id="{5737C785-8C21-4652-A745-4BAF016B09F0}" type="datetimeFigureOut">
              <a:rPr lang="en-GB" smtClean="0"/>
              <a:t>23/01/2025</a:t>
            </a:fld>
            <a:endParaRPr lang="en-GB"/>
          </a:p>
        </p:txBody>
      </p:sp>
      <p:sp>
        <p:nvSpPr>
          <p:cNvPr id="8" name="Footer Placeholder 7">
            <a:extLst>
              <a:ext uri="{FF2B5EF4-FFF2-40B4-BE49-F238E27FC236}">
                <a16:creationId xmlns:a16="http://schemas.microsoft.com/office/drawing/2014/main" id="{FE15FAE4-37E5-47FF-1CB9-04280F4CA63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6EBAF8-12FE-4D30-AF54-52CB3F16412A}"/>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147183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FE012-438D-0790-AB2C-77EE0FDFA4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DD5CFB-735E-5717-B293-9898D026BA7D}"/>
              </a:ext>
            </a:extLst>
          </p:cNvPr>
          <p:cNvSpPr>
            <a:spLocks noGrp="1"/>
          </p:cNvSpPr>
          <p:nvPr>
            <p:ph type="dt" sz="half" idx="10"/>
          </p:nvPr>
        </p:nvSpPr>
        <p:spPr/>
        <p:txBody>
          <a:bodyPr/>
          <a:lstStyle/>
          <a:p>
            <a:fld id="{5737C785-8C21-4652-A745-4BAF016B09F0}" type="datetimeFigureOut">
              <a:rPr lang="en-GB" smtClean="0"/>
              <a:t>23/01/2025</a:t>
            </a:fld>
            <a:endParaRPr lang="en-GB"/>
          </a:p>
        </p:txBody>
      </p:sp>
      <p:sp>
        <p:nvSpPr>
          <p:cNvPr id="4" name="Footer Placeholder 3">
            <a:extLst>
              <a:ext uri="{FF2B5EF4-FFF2-40B4-BE49-F238E27FC236}">
                <a16:creationId xmlns:a16="http://schemas.microsoft.com/office/drawing/2014/main" id="{5A6CF46D-A3B6-23B0-A5F6-FB0EFE44FC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1B61CB-84A1-DA75-4A6D-0701268D91F4}"/>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407366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heme" Target="../theme/theme2.xml"/><Relationship Id="rId7"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image" Target="../media/image7.jpeg"/><Relationship Id="rId9"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63D9CA0F-874E-7C40-958A-26D41DF2DB6C}" type="datetimeFigureOut">
              <a:rPr lang="en-US" smtClean="0"/>
              <a:t>1/23/2025</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7121848-6ABB-1044-8BC7-C9B96B7AFB19}" type="slidenum">
              <a:rPr lang="en-US" smtClean="0"/>
              <a:t>‹#›</a:t>
            </a:fld>
            <a:endParaRPr lang="en-US"/>
          </a:p>
        </p:txBody>
      </p:sp>
      <p:pic>
        <p:nvPicPr>
          <p:cNvPr id="7" name="Picture 6">
            <a:extLst>
              <a:ext uri="{FF2B5EF4-FFF2-40B4-BE49-F238E27FC236}">
                <a16:creationId xmlns:a16="http://schemas.microsoft.com/office/drawing/2014/main" id="{2A3B5304-E52E-7D45-96D0-9F69C64779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6" y="3175"/>
            <a:ext cx="10680700" cy="7556500"/>
          </a:xfrm>
          <a:prstGeom prst="rect">
            <a:avLst/>
          </a:prstGeom>
        </p:spPr>
      </p:pic>
      <p:pic>
        <p:nvPicPr>
          <p:cNvPr id="9" name="Picture 8">
            <a:extLst>
              <a:ext uri="{FF2B5EF4-FFF2-40B4-BE49-F238E27FC236}">
                <a16:creationId xmlns:a16="http://schemas.microsoft.com/office/drawing/2014/main" id="{263A53C9-8A05-3D48-920A-AB03D5112B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0" name="Picture 9">
            <a:extLst>
              <a:ext uri="{FF2B5EF4-FFF2-40B4-BE49-F238E27FC236}">
                <a16:creationId xmlns:a16="http://schemas.microsoft.com/office/drawing/2014/main" id="{E653C030-F79B-8C43-99DA-E9E24A7548E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1" name="Picture 10">
            <a:extLst>
              <a:ext uri="{FF2B5EF4-FFF2-40B4-BE49-F238E27FC236}">
                <a16:creationId xmlns:a16="http://schemas.microsoft.com/office/drawing/2014/main" id="{1486EDA4-0814-A843-98D4-14514B536B3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2" name="Picture 11">
            <a:extLst>
              <a:ext uri="{FF2B5EF4-FFF2-40B4-BE49-F238E27FC236}">
                <a16:creationId xmlns:a16="http://schemas.microsoft.com/office/drawing/2014/main" id="{7385F01C-57AA-3440-9555-595ADE775E6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sp>
        <p:nvSpPr>
          <p:cNvPr id="13" name="Rectangle 12">
            <a:extLst>
              <a:ext uri="{FF2B5EF4-FFF2-40B4-BE49-F238E27FC236}">
                <a16:creationId xmlns:a16="http://schemas.microsoft.com/office/drawing/2014/main" id="{BC1FF3BD-DB89-374E-A11F-87A91E02464C}"/>
              </a:ext>
            </a:extLst>
          </p:cNvPr>
          <p:cNvSpPr/>
          <p:nvPr userDrawn="1"/>
        </p:nvSpPr>
        <p:spPr>
          <a:xfrm>
            <a:off x="7711440" y="6347460"/>
            <a:ext cx="2766060" cy="108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C973B42-7834-8D44-9E6F-3E58A2C18B1D}"/>
              </a:ext>
            </a:extLst>
          </p:cNvPr>
          <p:cNvPicPr>
            <a:picLocks noChangeAspect="1"/>
          </p:cNvPicPr>
          <p:nvPr userDrawn="1"/>
        </p:nvPicPr>
        <p:blipFill>
          <a:blip r:embed="rId8"/>
          <a:stretch>
            <a:fillRect/>
          </a:stretch>
        </p:blipFill>
        <p:spPr>
          <a:xfrm>
            <a:off x="8146649" y="6576060"/>
            <a:ext cx="2081137" cy="646526"/>
          </a:xfrm>
          <a:prstGeom prst="rect">
            <a:avLst/>
          </a:prstGeom>
        </p:spPr>
      </p:pic>
      <p:sp>
        <p:nvSpPr>
          <p:cNvPr id="15" name="Rectangle 14">
            <a:extLst>
              <a:ext uri="{FF2B5EF4-FFF2-40B4-BE49-F238E27FC236}">
                <a16:creationId xmlns:a16="http://schemas.microsoft.com/office/drawing/2014/main" id="{2BEB3C48-A0A8-A54C-9861-1019AA88CC91}"/>
              </a:ext>
            </a:extLst>
          </p:cNvPr>
          <p:cNvSpPr/>
          <p:nvPr userDrawn="1"/>
        </p:nvSpPr>
        <p:spPr>
          <a:xfrm>
            <a:off x="4415719" y="6488525"/>
            <a:ext cx="4430485"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7C60F7-422B-5C44-B815-C9A475A9B275}"/>
              </a:ext>
            </a:extLst>
          </p:cNvPr>
          <p:cNvSpPr/>
          <p:nvPr userDrawn="1"/>
        </p:nvSpPr>
        <p:spPr>
          <a:xfrm>
            <a:off x="3130664" y="6498771"/>
            <a:ext cx="1495766"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AA228C-3A29-A542-9CFA-EE1F6EF5DFAE}"/>
              </a:ext>
            </a:extLst>
          </p:cNvPr>
          <p:cNvSpPr/>
          <p:nvPr userDrawn="1"/>
        </p:nvSpPr>
        <p:spPr>
          <a:xfrm>
            <a:off x="756362" y="6498771"/>
            <a:ext cx="1823552"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054DE3B-6360-1245-AB51-59DCBC1836E5}"/>
              </a:ext>
            </a:extLst>
          </p:cNvPr>
          <p:cNvSpPr txBox="1"/>
          <p:nvPr userDrawn="1"/>
        </p:nvSpPr>
        <p:spPr>
          <a:xfrm>
            <a:off x="586578" y="6833948"/>
            <a:ext cx="2432631" cy="261610"/>
          </a:xfrm>
          <a:prstGeom prst="rect">
            <a:avLst/>
          </a:prstGeom>
          <a:noFill/>
        </p:spPr>
        <p:txBody>
          <a:bodyPr wrap="square" rtlCol="0">
            <a:spAutoFit/>
          </a:bodyPr>
          <a:lstStyle/>
          <a:p>
            <a:r>
              <a:rPr lang="en-US" sz="1100" b="1">
                <a:solidFill>
                  <a:srgbClr val="3B2767"/>
                </a:solidFill>
                <a:latin typeface="FRUTIGER 45 LIGHT" pitchFamily="2" charset="0"/>
              </a:rPr>
              <a:t>www.wypartnership.co.uk</a:t>
            </a:r>
          </a:p>
        </p:txBody>
      </p:sp>
      <p:sp>
        <p:nvSpPr>
          <p:cNvPr id="19" name="TextBox 18">
            <a:extLst>
              <a:ext uri="{FF2B5EF4-FFF2-40B4-BE49-F238E27FC236}">
                <a16:creationId xmlns:a16="http://schemas.microsoft.com/office/drawing/2014/main" id="{7E68889B-9FCE-A447-A8EB-E5186080471F}"/>
              </a:ext>
            </a:extLst>
          </p:cNvPr>
          <p:cNvSpPr txBox="1"/>
          <p:nvPr userDrawn="1"/>
        </p:nvSpPr>
        <p:spPr>
          <a:xfrm>
            <a:off x="3046750" y="6833948"/>
            <a:ext cx="2432631" cy="261610"/>
          </a:xfrm>
          <a:prstGeom prst="rect">
            <a:avLst/>
          </a:prstGeom>
          <a:noFill/>
        </p:spPr>
        <p:txBody>
          <a:bodyPr wrap="square" rtlCol="0">
            <a:spAutoFit/>
          </a:bodyPr>
          <a:lstStyle/>
          <a:p>
            <a:r>
              <a:rPr lang="en-US" sz="1100" b="1">
                <a:solidFill>
                  <a:srgbClr val="3B2767"/>
                </a:solidFill>
                <a:latin typeface="FRUTIGER 45 LIGHT" pitchFamily="2" charset="0"/>
              </a:rPr>
              <a:t>@</a:t>
            </a:r>
            <a:r>
              <a:rPr lang="en-GB" sz="1100" b="1" i="0" kern="1200" err="1">
                <a:solidFill>
                  <a:srgbClr val="3B2767"/>
                </a:solidFill>
                <a:effectLst/>
                <a:latin typeface="FRUTIGER 45 LIGHT" pitchFamily="2" charset="0"/>
                <a:ea typeface="+mn-ea"/>
                <a:cs typeface="+mn-cs"/>
              </a:rPr>
              <a:t>WYPartnership</a:t>
            </a:r>
            <a:endParaRPr lang="en-US" sz="1100" b="1">
              <a:solidFill>
                <a:srgbClr val="3B2767"/>
              </a:solidFill>
              <a:latin typeface="FRUTIGER 45 LIGHT" pitchFamily="2" charset="0"/>
            </a:endParaRPr>
          </a:p>
        </p:txBody>
      </p:sp>
    </p:spTree>
    <p:extLst>
      <p:ext uri="{BB962C8B-B14F-4D97-AF65-F5344CB8AC3E}">
        <p14:creationId xmlns:p14="http://schemas.microsoft.com/office/powerpoint/2010/main" val="2369321702"/>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054287-8338-7F40-B52D-6C0BA9C7F514}"/>
              </a:ext>
            </a:extLst>
          </p:cNvPr>
          <p:cNvSpPr>
            <a:spLocks noGrp="1"/>
          </p:cNvSpPr>
          <p:nvPr>
            <p:ph type="title"/>
          </p:nvPr>
        </p:nvSpPr>
        <p:spPr>
          <a:xfrm>
            <a:off x="735013" y="403225"/>
            <a:ext cx="9221787" cy="14605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82C57F3-2A9B-2F40-943B-E118DB613339}"/>
              </a:ext>
            </a:extLst>
          </p:cNvPr>
          <p:cNvSpPr>
            <a:spLocks noGrp="1"/>
          </p:cNvSpPr>
          <p:nvPr>
            <p:ph type="body" idx="1"/>
          </p:nvPr>
        </p:nvSpPr>
        <p:spPr>
          <a:xfrm>
            <a:off x="735013" y="2012950"/>
            <a:ext cx="9221787" cy="47958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4A3A8E-8F4B-2740-911A-75DC1A214729}"/>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207FBC18-5DB3-E140-A889-7E5AAE7B6953}" type="datetimeFigureOut">
              <a:rPr lang="en-US" smtClean="0"/>
              <a:t>1/23/2025</a:t>
            </a:fld>
            <a:endParaRPr lang="en-US"/>
          </a:p>
        </p:txBody>
      </p:sp>
      <p:sp>
        <p:nvSpPr>
          <p:cNvPr id="5" name="Footer Placeholder 4">
            <a:extLst>
              <a:ext uri="{FF2B5EF4-FFF2-40B4-BE49-F238E27FC236}">
                <a16:creationId xmlns:a16="http://schemas.microsoft.com/office/drawing/2014/main" id="{206465AC-E05C-2A4D-8BCF-A7D69C5D39C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2D4AD7-5F7F-FA46-ADE3-1690242D07C1}"/>
              </a:ext>
            </a:extLst>
          </p:cNvPr>
          <p:cNvSpPr>
            <a:spLocks noGrp="1"/>
          </p:cNvSpPr>
          <p:nvPr>
            <p:ph type="sldNum" sz="quarter" idx="4"/>
          </p:nvPr>
        </p:nvSpPr>
        <p:spPr>
          <a:xfrm>
            <a:off x="7551738" y="7007225"/>
            <a:ext cx="24050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194D282-7220-B54F-932F-683FE3816445}" type="slidenum">
              <a:rPr lang="en-US" smtClean="0"/>
              <a:t>‹#›</a:t>
            </a:fld>
            <a:endParaRPr lang="en-US"/>
          </a:p>
        </p:txBody>
      </p:sp>
      <p:pic>
        <p:nvPicPr>
          <p:cNvPr id="8" name="Picture 7">
            <a:extLst>
              <a:ext uri="{FF2B5EF4-FFF2-40B4-BE49-F238E27FC236}">
                <a16:creationId xmlns:a16="http://schemas.microsoft.com/office/drawing/2014/main" id="{96C64D7A-D190-E34A-9ECE-08557AA484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9" name="Picture 8">
            <a:extLst>
              <a:ext uri="{FF2B5EF4-FFF2-40B4-BE49-F238E27FC236}">
                <a16:creationId xmlns:a16="http://schemas.microsoft.com/office/drawing/2014/main" id="{6DEDD1E9-5AEA-A940-8192-B3E0469DE2C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0" name="Picture 9">
            <a:extLst>
              <a:ext uri="{FF2B5EF4-FFF2-40B4-BE49-F238E27FC236}">
                <a16:creationId xmlns:a16="http://schemas.microsoft.com/office/drawing/2014/main" id="{501F2C6E-EFE0-084A-AA3F-CE69D4473C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1" name="Picture 10">
            <a:extLst>
              <a:ext uri="{FF2B5EF4-FFF2-40B4-BE49-F238E27FC236}">
                <a16:creationId xmlns:a16="http://schemas.microsoft.com/office/drawing/2014/main" id="{CC6E8C78-4EDB-B545-B1AB-AE7BBC09A02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2" name="Picture 11">
            <a:extLst>
              <a:ext uri="{FF2B5EF4-FFF2-40B4-BE49-F238E27FC236}">
                <a16:creationId xmlns:a16="http://schemas.microsoft.com/office/drawing/2014/main" id="{41A2BECE-FB67-7A49-9790-85C12AC6A88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sp>
        <p:nvSpPr>
          <p:cNvPr id="16" name="Rectangle 15">
            <a:extLst>
              <a:ext uri="{FF2B5EF4-FFF2-40B4-BE49-F238E27FC236}">
                <a16:creationId xmlns:a16="http://schemas.microsoft.com/office/drawing/2014/main" id="{552FB1B8-00E5-3948-9921-1D8CD3CC67EF}"/>
              </a:ext>
            </a:extLst>
          </p:cNvPr>
          <p:cNvSpPr/>
          <p:nvPr userDrawn="1"/>
        </p:nvSpPr>
        <p:spPr>
          <a:xfrm>
            <a:off x="8282060" y="6572250"/>
            <a:ext cx="2195439" cy="864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72652DF-C676-F745-BE73-32A33A45527D}"/>
              </a:ext>
            </a:extLst>
          </p:cNvPr>
          <p:cNvPicPr>
            <a:picLocks noChangeAspect="1"/>
          </p:cNvPicPr>
          <p:nvPr userDrawn="1"/>
        </p:nvPicPr>
        <p:blipFill>
          <a:blip r:embed="rId9"/>
          <a:stretch>
            <a:fillRect/>
          </a:stretch>
        </p:blipFill>
        <p:spPr>
          <a:xfrm>
            <a:off x="8465519" y="6708372"/>
            <a:ext cx="1762267" cy="547466"/>
          </a:xfrm>
          <a:prstGeom prst="rect">
            <a:avLst/>
          </a:prstGeom>
        </p:spPr>
      </p:pic>
      <p:sp>
        <p:nvSpPr>
          <p:cNvPr id="17" name="Rectangle 16">
            <a:extLst>
              <a:ext uri="{FF2B5EF4-FFF2-40B4-BE49-F238E27FC236}">
                <a16:creationId xmlns:a16="http://schemas.microsoft.com/office/drawing/2014/main" id="{6DAEF2F1-0147-BF4B-B8D2-4AE883033C9A}"/>
              </a:ext>
            </a:extLst>
          </p:cNvPr>
          <p:cNvSpPr/>
          <p:nvPr userDrawn="1"/>
        </p:nvSpPr>
        <p:spPr>
          <a:xfrm>
            <a:off x="3700238" y="5148943"/>
            <a:ext cx="1495766"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F2E81AD-CD16-3F49-A060-13DDF8BECE8B}"/>
              </a:ext>
            </a:extLst>
          </p:cNvPr>
          <p:cNvSpPr/>
          <p:nvPr userDrawn="1"/>
        </p:nvSpPr>
        <p:spPr>
          <a:xfrm>
            <a:off x="621478" y="6409938"/>
            <a:ext cx="1823552"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918E0B9-60A8-844B-9770-5853FD7A3D31}"/>
              </a:ext>
            </a:extLst>
          </p:cNvPr>
          <p:cNvSpPr txBox="1"/>
          <p:nvPr userDrawn="1"/>
        </p:nvSpPr>
        <p:spPr>
          <a:xfrm>
            <a:off x="567328" y="6919767"/>
            <a:ext cx="2432631" cy="246221"/>
          </a:xfrm>
          <a:prstGeom prst="rect">
            <a:avLst/>
          </a:prstGeom>
          <a:noFill/>
        </p:spPr>
        <p:txBody>
          <a:bodyPr wrap="square" rtlCol="0">
            <a:spAutoFit/>
          </a:bodyPr>
          <a:lstStyle/>
          <a:p>
            <a:r>
              <a:rPr lang="en-US" sz="1000" b="1" err="1">
                <a:solidFill>
                  <a:srgbClr val="3B2767"/>
                </a:solidFill>
                <a:latin typeface="FRUTIGER 45 LIGHT" pitchFamily="2" charset="0"/>
              </a:rPr>
              <a:t>www.wypartnership.co.uk</a:t>
            </a:r>
            <a:endParaRPr lang="en-US" sz="1000" b="1">
              <a:solidFill>
                <a:srgbClr val="3B2767"/>
              </a:solidFill>
              <a:latin typeface="FRUTIGER 45 LIGHT" pitchFamily="2" charset="0"/>
            </a:endParaRPr>
          </a:p>
        </p:txBody>
      </p:sp>
      <p:sp>
        <p:nvSpPr>
          <p:cNvPr id="21" name="Rectangle 20">
            <a:extLst>
              <a:ext uri="{FF2B5EF4-FFF2-40B4-BE49-F238E27FC236}">
                <a16:creationId xmlns:a16="http://schemas.microsoft.com/office/drawing/2014/main" id="{535F5530-C4F1-1047-8257-6064E3741C78}"/>
              </a:ext>
            </a:extLst>
          </p:cNvPr>
          <p:cNvSpPr/>
          <p:nvPr userDrawn="1"/>
        </p:nvSpPr>
        <p:spPr>
          <a:xfrm>
            <a:off x="2846668" y="6341504"/>
            <a:ext cx="1823552"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7AC7E79-BE1C-6943-922D-FEE6A7EDFD8C}"/>
              </a:ext>
            </a:extLst>
          </p:cNvPr>
          <p:cNvSpPr txBox="1"/>
          <p:nvPr userDrawn="1"/>
        </p:nvSpPr>
        <p:spPr>
          <a:xfrm>
            <a:off x="2763373" y="6933268"/>
            <a:ext cx="2432631" cy="246221"/>
          </a:xfrm>
          <a:prstGeom prst="rect">
            <a:avLst/>
          </a:prstGeom>
          <a:noFill/>
        </p:spPr>
        <p:txBody>
          <a:bodyPr wrap="square" rtlCol="0">
            <a:spAutoFit/>
          </a:bodyPr>
          <a:lstStyle/>
          <a:p>
            <a:r>
              <a:rPr lang="en-US" sz="1000" b="1">
                <a:solidFill>
                  <a:srgbClr val="3B2767"/>
                </a:solidFill>
                <a:latin typeface="FRUTIGER 45 LIGHT" pitchFamily="2" charset="0"/>
              </a:rPr>
              <a:t>@</a:t>
            </a:r>
            <a:r>
              <a:rPr lang="en-GB" sz="1000" b="1" i="0" kern="1200" err="1">
                <a:solidFill>
                  <a:srgbClr val="3B2767"/>
                </a:solidFill>
                <a:effectLst/>
                <a:latin typeface="FRUTIGER 45 LIGHT" pitchFamily="2" charset="0"/>
                <a:ea typeface="+mn-ea"/>
                <a:cs typeface="+mn-cs"/>
              </a:rPr>
              <a:t>WYPartnership</a:t>
            </a:r>
            <a:endParaRPr lang="en-US" sz="1000" b="1">
              <a:solidFill>
                <a:srgbClr val="3B2767"/>
              </a:solidFill>
              <a:latin typeface="FRUTIGER 45 LIGHT" pitchFamily="2" charset="0"/>
            </a:endParaRPr>
          </a:p>
        </p:txBody>
      </p:sp>
      <p:pic>
        <p:nvPicPr>
          <p:cNvPr id="7" name="Picture 6" descr="A blue and orange logo">
            <a:extLst>
              <a:ext uri="{FF2B5EF4-FFF2-40B4-BE49-F238E27FC236}">
                <a16:creationId xmlns:a16="http://schemas.microsoft.com/office/drawing/2014/main" id="{40255461-C839-B0CB-9114-448DC2C0C536}"/>
              </a:ext>
            </a:extLst>
          </p:cNvPr>
          <p:cNvPicPr>
            <a:picLocks noChangeAspect="1"/>
          </p:cNvPicPr>
          <p:nvPr userDrawn="1"/>
        </p:nvPicPr>
        <p:blipFill>
          <a:blip r:embed="rId10"/>
          <a:stretch>
            <a:fillRect/>
          </a:stretch>
        </p:blipFill>
        <p:spPr>
          <a:xfrm>
            <a:off x="8635999" y="0"/>
            <a:ext cx="2055813" cy="1156395"/>
          </a:xfrm>
          <a:prstGeom prst="rect">
            <a:avLst/>
          </a:prstGeom>
        </p:spPr>
      </p:pic>
    </p:spTree>
    <p:extLst>
      <p:ext uri="{BB962C8B-B14F-4D97-AF65-F5344CB8AC3E}">
        <p14:creationId xmlns:p14="http://schemas.microsoft.com/office/powerpoint/2010/main" val="1430511795"/>
      </p:ext>
    </p:extLst>
  </p:cSld>
  <p:clrMap bg1="lt1" tx1="dk1" bg2="lt2" tx2="dk2" accent1="accent1" accent2="accent2" accent3="accent3" accent4="accent4" accent5="accent5" accent6="accent6" hlink="hlink" folHlink="folHlink"/>
  <p:sldLayoutIdLst>
    <p:sldLayoutId id="2147483704"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20065-C8AD-342D-7F6C-E3C52C2A0059}"/>
              </a:ext>
            </a:extLst>
          </p:cNvPr>
          <p:cNvSpPr>
            <a:spLocks noGrp="1"/>
          </p:cNvSpPr>
          <p:nvPr>
            <p:ph type="title"/>
          </p:nvPr>
        </p:nvSpPr>
        <p:spPr>
          <a:xfrm>
            <a:off x="735013" y="403225"/>
            <a:ext cx="9221787" cy="1460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15F302-D8A8-E956-4839-47F9247E665C}"/>
              </a:ext>
            </a:extLst>
          </p:cNvPr>
          <p:cNvSpPr>
            <a:spLocks noGrp="1"/>
          </p:cNvSpPr>
          <p:nvPr>
            <p:ph type="body" idx="1"/>
          </p:nvPr>
        </p:nvSpPr>
        <p:spPr>
          <a:xfrm>
            <a:off x="735013" y="2012950"/>
            <a:ext cx="9221787" cy="47958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7AC59A-EEA6-B964-4524-5F3D9F9FAD5B}"/>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5737C785-8C21-4652-A745-4BAF016B09F0}" type="datetimeFigureOut">
              <a:rPr lang="en-GB" smtClean="0"/>
              <a:t>23/01/2025</a:t>
            </a:fld>
            <a:endParaRPr lang="en-GB"/>
          </a:p>
        </p:txBody>
      </p:sp>
      <p:sp>
        <p:nvSpPr>
          <p:cNvPr id="5" name="Footer Placeholder 4">
            <a:extLst>
              <a:ext uri="{FF2B5EF4-FFF2-40B4-BE49-F238E27FC236}">
                <a16:creationId xmlns:a16="http://schemas.microsoft.com/office/drawing/2014/main" id="{5B477159-21D0-8CE0-996C-09C5B4CE5144}"/>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AE8687-95AB-C18A-5D9E-BAA51E270F37}"/>
              </a:ext>
            </a:extLst>
          </p:cNvPr>
          <p:cNvSpPr>
            <a:spLocks noGrp="1"/>
          </p:cNvSpPr>
          <p:nvPr>
            <p:ph type="sldNum" sz="quarter" idx="4"/>
          </p:nvPr>
        </p:nvSpPr>
        <p:spPr>
          <a:xfrm>
            <a:off x="7551738" y="7007225"/>
            <a:ext cx="24050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C29272C0-CE8E-45F9-B5DD-97B2976BF8AD}" type="slidenum">
              <a:rPr lang="en-GB" smtClean="0"/>
              <a:t>‹#›</a:t>
            </a:fld>
            <a:endParaRPr lang="en-GB"/>
          </a:p>
        </p:txBody>
      </p:sp>
      <p:pic>
        <p:nvPicPr>
          <p:cNvPr id="7" name="Picture 6" descr="A blue and orange logo">
            <a:extLst>
              <a:ext uri="{FF2B5EF4-FFF2-40B4-BE49-F238E27FC236}">
                <a16:creationId xmlns:a16="http://schemas.microsoft.com/office/drawing/2014/main" id="{E27AF484-77BC-69EB-E6E2-5EE10531B89B}"/>
              </a:ext>
            </a:extLst>
          </p:cNvPr>
          <p:cNvPicPr>
            <a:picLocks noChangeAspect="1"/>
          </p:cNvPicPr>
          <p:nvPr userDrawn="1"/>
        </p:nvPicPr>
        <p:blipFill>
          <a:blip r:embed="rId13"/>
          <a:stretch>
            <a:fillRect/>
          </a:stretch>
        </p:blipFill>
        <p:spPr>
          <a:xfrm>
            <a:off x="8635999" y="0"/>
            <a:ext cx="2055813" cy="1156395"/>
          </a:xfrm>
          <a:prstGeom prst="rect">
            <a:avLst/>
          </a:prstGeom>
        </p:spPr>
      </p:pic>
    </p:spTree>
    <p:extLst>
      <p:ext uri="{BB962C8B-B14F-4D97-AF65-F5344CB8AC3E}">
        <p14:creationId xmlns:p14="http://schemas.microsoft.com/office/powerpoint/2010/main" val="14341601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A blue and orange logo">
            <a:extLst>
              <a:ext uri="{FF2B5EF4-FFF2-40B4-BE49-F238E27FC236}">
                <a16:creationId xmlns:a16="http://schemas.microsoft.com/office/drawing/2014/main" id="{BE644BF6-E49D-06A6-24FC-BB04288E74F6}"/>
              </a:ext>
            </a:extLst>
          </p:cNvPr>
          <p:cNvPicPr>
            <a:picLocks noChangeAspect="1"/>
          </p:cNvPicPr>
          <p:nvPr userDrawn="1"/>
        </p:nvPicPr>
        <p:blipFill>
          <a:blip r:embed="rId5"/>
          <a:stretch>
            <a:fillRect/>
          </a:stretch>
        </p:blipFill>
        <p:spPr>
          <a:xfrm>
            <a:off x="8635999" y="0"/>
            <a:ext cx="2055813" cy="1156395"/>
          </a:xfrm>
          <a:prstGeom prst="rect">
            <a:avLst/>
          </a:prstGeom>
        </p:spPr>
      </p:pic>
    </p:spTree>
    <p:extLst>
      <p:ext uri="{BB962C8B-B14F-4D97-AF65-F5344CB8AC3E}">
        <p14:creationId xmlns:p14="http://schemas.microsoft.com/office/powerpoint/2010/main" val="2239365869"/>
      </p:ext>
    </p:extLst>
  </p:cSld>
  <p:clrMap bg1="lt1" tx1="dk1" bg2="lt2" tx2="dk2" accent1="accent1" accent2="accent2" accent3="accent3" accent4="accent4" accent5="accent5" accent6="accent6" hlink="hlink" folHlink="folHlink"/>
  <p:sldLayoutIdLst>
    <p:sldLayoutId id="2147483706" r:id="rId1"/>
    <p:sldLayoutId id="2147483709" r:id="rId2"/>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97410D-D77D-1549-9F21-588C5E33417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5321607"/>
            <a:ext cx="10691813" cy="2238068"/>
          </a:xfrm>
          <a:prstGeom prst="rect">
            <a:avLst/>
          </a:prstGeom>
        </p:spPr>
      </p:pic>
      <p:pic>
        <p:nvPicPr>
          <p:cNvPr id="3" name="Picture 2" descr="A blue and orange logo">
            <a:extLst>
              <a:ext uri="{FF2B5EF4-FFF2-40B4-BE49-F238E27FC236}">
                <a16:creationId xmlns:a16="http://schemas.microsoft.com/office/drawing/2014/main" id="{602110FC-EFA0-B2FF-9890-6FB0404691EA}"/>
              </a:ext>
            </a:extLst>
          </p:cNvPr>
          <p:cNvPicPr>
            <a:picLocks noChangeAspect="1"/>
          </p:cNvPicPr>
          <p:nvPr userDrawn="1"/>
        </p:nvPicPr>
        <p:blipFill>
          <a:blip r:embed="rId5"/>
          <a:stretch>
            <a:fillRect/>
          </a:stretch>
        </p:blipFill>
        <p:spPr>
          <a:xfrm>
            <a:off x="8635999" y="0"/>
            <a:ext cx="2055813" cy="1156395"/>
          </a:xfrm>
          <a:prstGeom prst="rect">
            <a:avLst/>
          </a:prstGeom>
        </p:spPr>
      </p:pic>
    </p:spTree>
    <p:extLst>
      <p:ext uri="{BB962C8B-B14F-4D97-AF65-F5344CB8AC3E}">
        <p14:creationId xmlns:p14="http://schemas.microsoft.com/office/powerpoint/2010/main" val="3017139053"/>
      </p:ext>
    </p:extLst>
  </p:cSld>
  <p:clrMap bg1="lt1" tx1="dk1" bg2="lt2" tx2="dk2" accent1="accent1" accent2="accent2" accent3="accent3" accent4="accent4" accent5="accent5" accent6="accent6" hlink="hlink" folHlink="folHlink"/>
  <p:sldLayoutIdLst>
    <p:sldLayoutId id="2147483708" r:id="rId1"/>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humberandnorthyorkshire.org.uk/our-work/health-equity-fellowship/" TargetMode="External"/><Relationship Id="rId2" Type="http://schemas.openxmlformats.org/officeDocument/2006/relationships/hyperlink" Target="mailto:hnyicb-ery.populationhealthandprevention@nhs.net"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mailto:hnyicb-ery.populationhealthandprevention@nhs.net"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www.wypartnership.co.uk/our-priorities/improving-population-health/health-inequalities/improving-population-health-fellowship"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hyperlink" Target="mailto:hnyicb-ery.populationhealthandprevention@nhs.net" TargetMode="External"/><Relationship Id="rId5" Type="http://schemas.openxmlformats.org/officeDocument/2006/relationships/hyperlink" Target="mailto:iphp.fellowshipenquiries@nhs.net" TargetMode="External"/><Relationship Id="rId4" Type="http://schemas.openxmlformats.org/officeDocument/2006/relationships/hyperlink" Target="https://gbr01.safelinks.protection.outlook.com/?url=https%3A%2F%2Fwww.wypartnership.co.uk%2Four-priorities%2Fimproving-population-health%2Fhealth-inequalities%2Fhealth-equity-fellowship&amp;data=05%7C01%7Cmina.fatemi%40nhs.net%7C0e2876c4f2cf488dbfb008dbf718f0a1%7C37c354b285b047f5b22207b48d774ee3%7C0%7C0%7C638375458703117968%7CUnknown%7CTWFpbGZsb3d8eyJWIjoiMC4wLjAwMDAiLCJQIjoiV2luMzIiLCJBTiI6Ik1haWwiLCJXVCI6Mn0%3D%7C3000%7C%7C%7C&amp;sdata=4Z%2Fiq8zg5dpGGkGi%2Bw0sFaM09owS5iPoIdUkuGXUR2c%3D&amp;reserved=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way.office.com/rMyGw3Ox3inkPnJq?ref=Link&amp;loc=mysways"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EC4C-C2E7-A742-8624-EE7FD41F9211}"/>
              </a:ext>
            </a:extLst>
          </p:cNvPr>
          <p:cNvSpPr>
            <a:spLocks noGrp="1"/>
          </p:cNvSpPr>
          <p:nvPr>
            <p:ph type="ctrTitle"/>
          </p:nvPr>
        </p:nvSpPr>
        <p:spPr>
          <a:xfrm>
            <a:off x="971550" y="658597"/>
            <a:ext cx="9586580" cy="1551599"/>
          </a:xfrm>
        </p:spPr>
        <p:txBody>
          <a:bodyPr/>
          <a:lstStyle/>
          <a:p>
            <a:r>
              <a:rPr lang="en-US" sz="6000" dirty="0">
                <a:latin typeface="Arial" panose="020B0604020202020204" pitchFamily="34" charset="0"/>
                <a:cs typeface="Arial" panose="020B0604020202020204" pitchFamily="34" charset="0"/>
              </a:rPr>
              <a:t>Humber and North Yorkshire Health Equity Fellowship 2025-26</a:t>
            </a:r>
            <a:endParaRPr lang="en-US"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27688C9-41BC-A442-8A44-8B4FC9DA928C}"/>
              </a:ext>
            </a:extLst>
          </p:cNvPr>
          <p:cNvSpPr>
            <a:spLocks noGrp="1"/>
          </p:cNvSpPr>
          <p:nvPr>
            <p:ph type="subTitle" idx="1"/>
          </p:nvPr>
        </p:nvSpPr>
        <p:spPr/>
        <p:txBody>
          <a:bodyPr/>
          <a:lstStyle/>
          <a:p>
            <a:r>
              <a:rPr lang="en-US">
                <a:latin typeface="Arial" panose="020B0604020202020204" pitchFamily="34" charset="0"/>
                <a:cs typeface="Arial" panose="020B0604020202020204" pitchFamily="34" charset="0"/>
              </a:rPr>
              <a:t>Information pack</a:t>
            </a:r>
          </a:p>
        </p:txBody>
      </p:sp>
      <p:sp>
        <p:nvSpPr>
          <p:cNvPr id="4" name="TextBox 3">
            <a:extLst>
              <a:ext uri="{FF2B5EF4-FFF2-40B4-BE49-F238E27FC236}">
                <a16:creationId xmlns:a16="http://schemas.microsoft.com/office/drawing/2014/main" id="{961B8136-156F-7DC4-3A4C-3D0D35AFE17E}"/>
              </a:ext>
            </a:extLst>
          </p:cNvPr>
          <p:cNvSpPr txBox="1"/>
          <p:nvPr/>
        </p:nvSpPr>
        <p:spPr>
          <a:xfrm>
            <a:off x="0" y="6230679"/>
            <a:ext cx="10691813" cy="1328996"/>
          </a:xfrm>
          <a:prstGeom prst="rect">
            <a:avLst/>
          </a:prstGeom>
          <a:solidFill>
            <a:schemeClr val="bg1">
              <a:lumMod val="95000"/>
            </a:schemeClr>
          </a:solidFill>
        </p:spPr>
        <p:txBody>
          <a:bodyPr wrap="square" rtlCol="0">
            <a:spAutoFit/>
          </a:bodyPr>
          <a:lstStyle/>
          <a:p>
            <a:endParaRPr lang="en-GB"/>
          </a:p>
        </p:txBody>
      </p:sp>
      <p:pic>
        <p:nvPicPr>
          <p:cNvPr id="6" name="Picture 5" descr="A black and blue sign with white text&#10;&#10;Description automatically generated">
            <a:extLst>
              <a:ext uri="{FF2B5EF4-FFF2-40B4-BE49-F238E27FC236}">
                <a16:creationId xmlns:a16="http://schemas.microsoft.com/office/drawing/2014/main" id="{2B01742A-5D6F-8BEA-D607-347C8FB59C34}"/>
              </a:ext>
            </a:extLst>
          </p:cNvPr>
          <p:cNvPicPr>
            <a:picLocks noChangeAspect="1"/>
          </p:cNvPicPr>
          <p:nvPr/>
        </p:nvPicPr>
        <p:blipFill>
          <a:blip r:embed="rId2"/>
          <a:stretch>
            <a:fillRect/>
          </a:stretch>
        </p:blipFill>
        <p:spPr>
          <a:xfrm>
            <a:off x="8458207" y="6365547"/>
            <a:ext cx="2153086" cy="1152146"/>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55E907F2-C4E7-BC2B-5A68-62A358441B3F}"/>
              </a:ext>
            </a:extLst>
          </p:cNvPr>
          <p:cNvPicPr>
            <a:picLocks noChangeAspect="1"/>
          </p:cNvPicPr>
          <p:nvPr/>
        </p:nvPicPr>
        <p:blipFill>
          <a:blip r:embed="rId3"/>
          <a:stretch>
            <a:fillRect/>
          </a:stretch>
        </p:blipFill>
        <p:spPr>
          <a:xfrm>
            <a:off x="80520" y="6346817"/>
            <a:ext cx="5756754" cy="1095145"/>
          </a:xfrm>
          <a:prstGeom prst="rect">
            <a:avLst/>
          </a:prstGeom>
        </p:spPr>
      </p:pic>
    </p:spTree>
    <p:extLst>
      <p:ext uri="{BB962C8B-B14F-4D97-AF65-F5344CB8AC3E}">
        <p14:creationId xmlns:p14="http://schemas.microsoft.com/office/powerpoint/2010/main" val="3400311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sz="2400" b="1" dirty="0">
                <a:latin typeface="Arial" panose="020B0604020202020204" pitchFamily="34" charset="0"/>
                <a:cs typeface="Arial" panose="020B0604020202020204" pitchFamily="34" charset="0"/>
              </a:rPr>
              <a:t>Who Should </a:t>
            </a:r>
            <a:r>
              <a:rPr lang="en-US" sz="2400" dirty="0">
                <a:latin typeface="Arial" panose="020B0604020202020204" pitchFamily="34" charset="0"/>
                <a:cs typeface="Arial" panose="020B0604020202020204" pitchFamily="34" charset="0"/>
              </a:rPr>
              <a:t>A</a:t>
            </a:r>
            <a:r>
              <a:rPr lang="en-US" sz="2400" b="1" dirty="0">
                <a:latin typeface="Arial" panose="020B0604020202020204" pitchFamily="34" charset="0"/>
                <a:cs typeface="Arial" panose="020B0604020202020204" pitchFamily="34" charset="0"/>
              </a:rPr>
              <a:t>pply?</a:t>
            </a: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603435" y="1910879"/>
            <a:ext cx="6458846" cy="4567741"/>
          </a:xfrm>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Autofit/>
          </a:bodyPr>
          <a:lstStyle/>
          <a:p>
            <a:r>
              <a:rPr lang="en-GB" sz="1400" dirty="0">
                <a:latin typeface="Arial"/>
                <a:cs typeface="Arial"/>
              </a:rPr>
              <a:t>The Health Equity Fellowship is designed to bring together the diverse organisations and professionals that influence health and wellbeing, attracting applicants that are representative of the communities we serve.</a:t>
            </a:r>
          </a:p>
          <a:p>
            <a:r>
              <a:rPr lang="en-GB" sz="1400" dirty="0">
                <a:latin typeface="Arial"/>
                <a:cs typeface="Arial"/>
              </a:rPr>
              <a:t>They are open to all colleagues from all sectors, health, social care, local authority and the voluntary and community sector across the</a:t>
            </a:r>
            <a:r>
              <a:rPr lang="en-GB" sz="1400" dirty="0">
                <a:latin typeface="Arial"/>
                <a:ea typeface="Calibri" panose="020F0502020204030204" pitchFamily="34" charset="0"/>
                <a:cs typeface="Arial"/>
              </a:rPr>
              <a:t> Humber and North Yorkshire </a:t>
            </a:r>
            <a:r>
              <a:rPr lang="en-GB" sz="1400" dirty="0">
                <a:latin typeface="Arial"/>
                <a:cs typeface="Arial"/>
              </a:rPr>
              <a:t>irrespective of your current job role, grade or profession. There are no specific educational requirements.</a:t>
            </a:r>
          </a:p>
          <a:p>
            <a:r>
              <a:rPr lang="en-GB" sz="1400" b="1" dirty="0">
                <a:latin typeface="Arial"/>
                <a:cs typeface="Arial"/>
              </a:rPr>
              <a:t>To apply you must:</a:t>
            </a:r>
          </a:p>
          <a:p>
            <a:pPr marL="285750" indent="-285750">
              <a:buFont typeface="Arial" panose="020B0604020202020204" pitchFamily="34" charset="0"/>
              <a:buChar char="•"/>
            </a:pPr>
            <a:r>
              <a:rPr lang="en-GB" sz="1400" dirty="0">
                <a:latin typeface="Arial"/>
                <a:cs typeface="Arial"/>
              </a:rPr>
              <a:t>Be passionate about reducing health inequalities</a:t>
            </a:r>
          </a:p>
          <a:p>
            <a:pPr marL="285750" indent="-285750">
              <a:buFont typeface="Arial" panose="020B0604020202020204" pitchFamily="34" charset="0"/>
              <a:buChar char="•"/>
            </a:pPr>
            <a:r>
              <a:rPr lang="en-GB" sz="1400" dirty="0">
                <a:latin typeface="Arial"/>
                <a:cs typeface="Arial"/>
              </a:rPr>
              <a:t>Want to become a champion and achieve change</a:t>
            </a:r>
          </a:p>
          <a:p>
            <a:pPr marL="285750" indent="-285750">
              <a:buFont typeface="Arial" panose="020B0604020202020204" pitchFamily="34" charset="0"/>
              <a:buChar char="•"/>
            </a:pPr>
            <a:r>
              <a:rPr lang="en-GB" sz="1400" dirty="0">
                <a:latin typeface="Arial"/>
                <a:cs typeface="Arial"/>
              </a:rPr>
              <a:t>Be committed to the delivery of a fellowship project</a:t>
            </a:r>
          </a:p>
          <a:p>
            <a:pPr marL="285750" indent="-285750">
              <a:buFont typeface="Arial" panose="020B0604020202020204" pitchFamily="34" charset="0"/>
              <a:buChar char="•"/>
            </a:pPr>
            <a:r>
              <a:rPr lang="en-GB" sz="1400" dirty="0">
                <a:latin typeface="Arial"/>
                <a:cs typeface="Arial"/>
              </a:rPr>
              <a:t>Agree to carry out formal learning as part of the fellowship</a:t>
            </a:r>
          </a:p>
          <a:p>
            <a:pPr marL="285750" indent="-285750">
              <a:buFont typeface="Arial" panose="020B0604020202020204" pitchFamily="34" charset="0"/>
              <a:buChar char="•"/>
            </a:pPr>
            <a:r>
              <a:rPr lang="en-GB" sz="1400" dirty="0">
                <a:latin typeface="Arial"/>
                <a:cs typeface="Arial"/>
              </a:rPr>
              <a:t>Confirm prior support from your current organisation that you will have protected time to take part fully in the fellowship </a:t>
            </a:r>
            <a:endParaRPr lang="en-GB"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40A3162-C5F3-B553-C49B-9ADE7321D3F0}"/>
              </a:ext>
            </a:extLst>
          </p:cNvPr>
          <p:cNvSpPr txBox="1"/>
          <p:nvPr/>
        </p:nvSpPr>
        <p:spPr>
          <a:xfrm>
            <a:off x="0" y="6687879"/>
            <a:ext cx="10691813" cy="786809"/>
          </a:xfrm>
          <a:prstGeom prst="rect">
            <a:avLst/>
          </a:prstGeom>
          <a:solidFill>
            <a:schemeClr val="bg1"/>
          </a:solidFill>
        </p:spPr>
        <p:txBody>
          <a:bodyPr wrap="square" rtlCol="0">
            <a:spAutoFit/>
          </a:bodyPr>
          <a:lstStyle/>
          <a:p>
            <a:endParaRPr lang="en-GB"/>
          </a:p>
        </p:txBody>
      </p:sp>
      <p:pic>
        <p:nvPicPr>
          <p:cNvPr id="8" name="Picture 7" descr="A black and blue sign with white text&#10;&#10;Description automatically generated">
            <a:extLst>
              <a:ext uri="{FF2B5EF4-FFF2-40B4-BE49-F238E27FC236}">
                <a16:creationId xmlns:a16="http://schemas.microsoft.com/office/drawing/2014/main" id="{03733D89-5A73-AE2B-B358-B1CB0C435C1E}"/>
              </a:ext>
            </a:extLst>
          </p:cNvPr>
          <p:cNvPicPr>
            <a:picLocks noChangeAspect="1"/>
          </p:cNvPicPr>
          <p:nvPr/>
        </p:nvPicPr>
        <p:blipFill>
          <a:blip r:embed="rId3"/>
          <a:stretch>
            <a:fillRect/>
          </a:stretch>
        </p:blipFill>
        <p:spPr>
          <a:xfrm>
            <a:off x="9341433" y="6840915"/>
            <a:ext cx="1209325" cy="647127"/>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15D614AC-E41D-24A7-4CCC-C67F9C81C9E3}"/>
              </a:ext>
            </a:extLst>
          </p:cNvPr>
          <p:cNvPicPr>
            <a:picLocks noChangeAspect="1"/>
          </p:cNvPicPr>
          <p:nvPr/>
        </p:nvPicPr>
        <p:blipFill>
          <a:blip r:embed="rId4"/>
          <a:stretch>
            <a:fillRect/>
          </a:stretch>
        </p:blipFill>
        <p:spPr>
          <a:xfrm>
            <a:off x="141055" y="6913976"/>
            <a:ext cx="2960392" cy="563174"/>
          </a:xfrm>
          <a:prstGeom prst="rect">
            <a:avLst/>
          </a:prstGeom>
        </p:spPr>
      </p:pic>
    </p:spTree>
    <p:extLst>
      <p:ext uri="{BB962C8B-B14F-4D97-AF65-F5344CB8AC3E}">
        <p14:creationId xmlns:p14="http://schemas.microsoft.com/office/powerpoint/2010/main" val="77724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sz="2000" b="1" dirty="0">
                <a:latin typeface="Arial" panose="020B0604020202020204" pitchFamily="34" charset="0"/>
                <a:cs typeface="Arial" panose="020B0604020202020204" pitchFamily="34" charset="0"/>
              </a:rPr>
              <a:t>How t</a:t>
            </a:r>
            <a:r>
              <a:rPr lang="en-US" sz="2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 Apply?</a:t>
            </a: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600" y="2031488"/>
            <a:ext cx="9087884" cy="4130346"/>
          </a:xfrm>
        </p:spPr>
        <p:txBody>
          <a:bodyPr/>
          <a:lstStyle/>
          <a:p>
            <a:pPr>
              <a:spcBef>
                <a:spcPts val="0"/>
              </a:spcBef>
            </a:pPr>
            <a:r>
              <a:rPr lang="en-GB" sz="1400" b="1" dirty="0">
                <a:effectLst/>
                <a:latin typeface="Arial" panose="020B0604020202020204" pitchFamily="34" charset="0"/>
                <a:ea typeface="Calibri" panose="020F0502020204030204" pitchFamily="34" charset="0"/>
                <a:cs typeface="Arial" panose="020B0604020202020204" pitchFamily="34" charset="0"/>
              </a:rPr>
              <a:t>Applications open on 13</a:t>
            </a:r>
            <a:r>
              <a:rPr lang="en-GB" sz="1400" b="1" baseline="30000" dirty="0">
                <a:effectLst/>
                <a:latin typeface="Arial" panose="020B0604020202020204" pitchFamily="34" charset="0"/>
                <a:ea typeface="Calibri" panose="020F0502020204030204" pitchFamily="34" charset="0"/>
                <a:cs typeface="Arial" panose="020B0604020202020204" pitchFamily="34" charset="0"/>
              </a:rPr>
              <a:t>th</a:t>
            </a:r>
            <a:r>
              <a:rPr lang="en-GB" sz="1400" b="1" dirty="0">
                <a:effectLst/>
                <a:latin typeface="Arial" panose="020B0604020202020204" pitchFamily="34" charset="0"/>
                <a:ea typeface="Calibri" panose="020F0502020204030204" pitchFamily="34" charset="0"/>
                <a:cs typeface="Arial" panose="020B0604020202020204" pitchFamily="34" charset="0"/>
              </a:rPr>
              <a:t> November 2024. </a:t>
            </a:r>
            <a:r>
              <a:rPr lang="en-GB" sz="1400" dirty="0">
                <a:effectLst/>
                <a:latin typeface="Arial" panose="020B0604020202020204" pitchFamily="34" charset="0"/>
                <a:ea typeface="Calibri" panose="020F0502020204030204" pitchFamily="34" charset="0"/>
                <a:cs typeface="Arial" panose="020B0604020202020204" pitchFamily="34" charset="0"/>
              </a:rPr>
              <a:t>Send your completed application to </a:t>
            </a:r>
            <a:r>
              <a:rPr lang="en-GB" sz="1800" b="1" u="sng" dirty="0">
                <a:solidFill>
                  <a:srgbClr val="0563C1"/>
                </a:solidFill>
                <a:effectLst/>
                <a:latin typeface="Calibri" panose="020F0502020204030204" pitchFamily="34" charset="0"/>
                <a:ea typeface="Times New Roman" panose="02020603050405020304" pitchFamily="18" charset="0"/>
                <a:hlinkClick r:id="rId2"/>
              </a:rPr>
              <a:t>hnyicb-ery.populationhealthandprevention@nhs.net</a:t>
            </a:r>
            <a:r>
              <a:rPr lang="en-GB" sz="1800" b="1" u="sng" dirty="0">
                <a:solidFill>
                  <a:srgbClr val="0563C1"/>
                </a:solidFill>
                <a:effectLst/>
                <a:latin typeface="Calibri" panose="020F0502020204030204" pitchFamily="34" charset="0"/>
                <a:ea typeface="Times New Roman" panose="02020603050405020304" pitchFamily="18" charset="0"/>
              </a:rPr>
              <a:t>.</a:t>
            </a:r>
          </a:p>
          <a:p>
            <a:pPr>
              <a:spcBef>
                <a:spcPts val="0"/>
              </a:spcBef>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effectLst/>
                <a:latin typeface="Arial" panose="020B0604020202020204" pitchFamily="34" charset="0"/>
                <a:ea typeface="Calibri" panose="020F0502020204030204" pitchFamily="34" charset="0"/>
                <a:cs typeface="Arial" panose="020B0604020202020204" pitchFamily="34" charset="0"/>
              </a:rPr>
              <a:t>In your statement of interest, you will need to include:</a:t>
            </a:r>
          </a:p>
          <a:p>
            <a:pPr marL="342900" lvl="0" indent="-342900">
              <a:spcBef>
                <a:spcPts val="0"/>
              </a:spcBef>
              <a:buFont typeface="Arial" panose="020B0604020202020204" pitchFamily="34" charset="0"/>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personal information (name, contact details, current role and organisation, location and ethnicity) </a:t>
            </a:r>
          </a:p>
          <a:p>
            <a:pPr marL="342900" lvl="0" indent="-342900">
              <a:spcBef>
                <a:spcPts val="0"/>
              </a:spcBef>
              <a:buFont typeface="Arial" panose="020B0604020202020204" pitchFamily="34" charset="0"/>
              <a:buChar char="•"/>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Brief information about </a:t>
            </a:r>
            <a:r>
              <a:rPr lang="en-GB" sz="1400" dirty="0">
                <a:effectLst/>
                <a:latin typeface="Arial" panose="020B0604020202020204" pitchFamily="34" charset="0"/>
                <a:ea typeface="Calibri" panose="020F0502020204030204" pitchFamily="34" charset="0"/>
                <a:cs typeface="Arial" panose="020B0604020202020204" pitchFamily="34" charset="0"/>
              </a:rPr>
              <a:t>you and your personal motivation for applying </a:t>
            </a:r>
          </a:p>
          <a:p>
            <a:pPr marL="342900" lvl="0" indent="-342900">
              <a:spcBef>
                <a:spcPts val="0"/>
              </a:spcBef>
              <a:buFont typeface="Arial" panose="020B0604020202020204" pitchFamily="34" charset="0"/>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the inequalities challenges you see in your current role and how you would seek to expand your learning and experience to address these through the fellowship </a:t>
            </a:r>
          </a:p>
          <a:p>
            <a:pPr marL="342900" lvl="0" indent="-342900">
              <a:spcBef>
                <a:spcPts val="0"/>
              </a:spcBef>
              <a:buFont typeface="Arial" panose="020B0604020202020204" pitchFamily="34" charset="0"/>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relevant work, voluntary and community experience and contributions, and how this will support you in your fellowship </a:t>
            </a:r>
          </a:p>
          <a:p>
            <a:pPr marL="342900" lvl="0" indent="-342900">
              <a:spcBef>
                <a:spcPts val="0"/>
              </a:spcBef>
              <a:buFont typeface="Arial" panose="020B0604020202020204" pitchFamily="34" charset="0"/>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how you plan to continue to develop your knowledge and skills after completing the fellowship </a:t>
            </a:r>
          </a:p>
          <a:p>
            <a:pPr marL="342900" lvl="0" indent="-342900">
              <a:spcBef>
                <a:spcPts val="0"/>
              </a:spcBef>
              <a:buFont typeface="Arial" panose="020B0604020202020204" pitchFamily="34" charset="0"/>
              <a:buChar char="•"/>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i</a:t>
            </a:r>
            <a:r>
              <a:rPr lang="en-GB" sz="1400" dirty="0">
                <a:effectLst/>
                <a:latin typeface="Arial" panose="020B0604020202020204" pitchFamily="34" charset="0"/>
                <a:ea typeface="Calibri" panose="020F0502020204030204" pitchFamily="34" charset="0"/>
                <a:cs typeface="Arial" panose="020B0604020202020204" pitchFamily="34" charset="0"/>
              </a:rPr>
              <a:t>nitial idea for a fellowship project</a:t>
            </a:r>
          </a:p>
          <a:p>
            <a:pPr marL="342900" lvl="0" indent="-342900">
              <a:spcBef>
                <a:spcPts val="0"/>
              </a:spcBef>
              <a:buFont typeface="Arial" panose="020B0604020202020204" pitchFamily="34" charset="0"/>
              <a:buChar char="•"/>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c</a:t>
            </a:r>
            <a:r>
              <a:rPr lang="en-GB" sz="1400" dirty="0">
                <a:effectLst/>
                <a:latin typeface="Arial" panose="020B0604020202020204" pitchFamily="34" charset="0"/>
                <a:ea typeface="Calibri" panose="020F0502020204030204" pitchFamily="34" charset="0"/>
                <a:cs typeface="Arial" panose="020B0604020202020204" pitchFamily="34" charset="0"/>
              </a:rPr>
              <a:t>onfirmation of support from your employing organisation and your line manager</a:t>
            </a:r>
          </a:p>
          <a:p>
            <a:pPr>
              <a:spcBef>
                <a:spcPts val="0"/>
              </a:spcBef>
            </a:pPr>
            <a:endParaRPr lang="en-GB" sz="14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effectLst/>
                <a:latin typeface="Arial" panose="020B0604020202020204" pitchFamily="34" charset="0"/>
                <a:ea typeface="Calibri" panose="020F0502020204030204" pitchFamily="34" charset="0"/>
                <a:cs typeface="Arial" panose="020B0604020202020204" pitchFamily="34" charset="0"/>
              </a:rPr>
              <a:t>The </a:t>
            </a:r>
            <a:r>
              <a:rPr lang="en-GB" sz="1400" b="1" dirty="0">
                <a:hlinkClick r:id="rId3"/>
              </a:rPr>
              <a:t>Health Equity Fellowship - Humber and North Yorkshire Health and Care Partnership</a:t>
            </a:r>
            <a:r>
              <a:rPr lang="en-GB" sz="1400" b="1" dirty="0"/>
              <a:t> </a:t>
            </a:r>
            <a:r>
              <a:rPr lang="en-GB" sz="1400" dirty="0">
                <a:latin typeface="Arial" panose="020B0604020202020204" pitchFamily="34" charset="0"/>
                <a:ea typeface="Calibri" panose="020F0502020204030204" pitchFamily="34" charset="0"/>
                <a:cs typeface="Arial" panose="020B0604020202020204" pitchFamily="34" charset="0"/>
              </a:rPr>
              <a:t>have</a:t>
            </a:r>
            <a:r>
              <a:rPr lang="en-GB" sz="1400" dirty="0">
                <a:effectLst/>
                <a:latin typeface="Arial" panose="020B0604020202020204" pitchFamily="34" charset="0"/>
                <a:ea typeface="Calibri" panose="020F0502020204030204" pitchFamily="34" charset="0"/>
                <a:cs typeface="Arial" panose="020B0604020202020204" pitchFamily="34" charset="0"/>
              </a:rPr>
              <a:t> everything you need to apply including a Statement of Interest form and accessible information pack. For accessible formats of the Statement of Interest for</a:t>
            </a:r>
            <a:r>
              <a:rPr lang="en-GB" sz="1400" dirty="0">
                <a:latin typeface="Arial" panose="020B0604020202020204" pitchFamily="34" charset="0"/>
                <a:ea typeface="Calibri" panose="020F0502020204030204" pitchFamily="34" charset="0"/>
                <a:cs typeface="Arial" panose="020B0604020202020204" pitchFamily="34" charset="0"/>
              </a:rPr>
              <a:t>m please contact us on </a:t>
            </a:r>
            <a:r>
              <a:rPr lang="en-GB" sz="1400" b="1" u="sng" dirty="0">
                <a:solidFill>
                  <a:srgbClr val="0563C1"/>
                </a:solidFill>
                <a:hlinkClick r:id="rId2">
                  <a:extLst>
                    <a:ext uri="{A12FA001-AC4F-418D-AE19-62706E023703}">
                      <ahyp:hlinkClr xmlns:ahyp="http://schemas.microsoft.com/office/drawing/2018/hyperlinkcolor" val="tx"/>
                    </a:ext>
                  </a:extLst>
                </a:hlinkClick>
              </a:rPr>
              <a:t>hnyicb-ery.populationhealthandprevention@nhs.net</a:t>
            </a:r>
            <a:r>
              <a:rPr lang="en-GB" sz="1400" b="1" u="sng" dirty="0">
                <a:solidFill>
                  <a:srgbClr val="0563C1"/>
                </a:solidFill>
              </a:rPr>
              <a:t>.</a:t>
            </a:r>
          </a:p>
          <a:p>
            <a:pPr>
              <a:spcBef>
                <a:spcPts val="0"/>
              </a:spcBef>
            </a:pPr>
            <a:endParaRPr lang="en-GB" sz="1800" b="1" u="sng" dirty="0">
              <a:solidFill>
                <a:srgbClr val="0563C1"/>
              </a:solidFill>
              <a:highlight>
                <a:srgbClr val="FFFF00"/>
              </a:highlight>
            </a:endParaRPr>
          </a:p>
          <a:p>
            <a:pPr>
              <a:spcBef>
                <a:spcPts val="0"/>
              </a:spcBef>
            </a:pPr>
            <a:endParaRPr lang="en-GB" sz="1800" b="1" u="sng" dirty="0">
              <a:solidFill>
                <a:srgbClr val="0563C1"/>
              </a:solidFill>
              <a:highlight>
                <a:srgbClr val="FFFF00"/>
              </a:highlight>
            </a:endParaRPr>
          </a:p>
          <a:p>
            <a:pPr>
              <a:spcBef>
                <a:spcPts val="0"/>
              </a:spcBef>
            </a:pPr>
            <a:endParaRPr lang="en-GB" sz="1800" b="1" u="sng" dirty="0">
              <a:solidFill>
                <a:srgbClr val="0563C1"/>
              </a:solidFill>
              <a:highlight>
                <a:srgbClr val="FFFF00"/>
              </a:highlight>
            </a:endParaRPr>
          </a:p>
        </p:txBody>
      </p:sp>
      <p:sp>
        <p:nvSpPr>
          <p:cNvPr id="5" name="TextBox 4">
            <a:extLst>
              <a:ext uri="{FF2B5EF4-FFF2-40B4-BE49-F238E27FC236}">
                <a16:creationId xmlns:a16="http://schemas.microsoft.com/office/drawing/2014/main" id="{EE358D8E-30C8-4A8A-E745-916B3FEBF8C5}"/>
              </a:ext>
            </a:extLst>
          </p:cNvPr>
          <p:cNvSpPr txBox="1"/>
          <p:nvPr/>
        </p:nvSpPr>
        <p:spPr>
          <a:xfrm>
            <a:off x="226329" y="6504622"/>
            <a:ext cx="10239154" cy="818707"/>
          </a:xfrm>
          <a:prstGeom prst="rect">
            <a:avLst/>
          </a:prstGeom>
          <a:solidFill>
            <a:schemeClr val="bg1"/>
          </a:solidFill>
        </p:spPr>
        <p:txBody>
          <a:bodyPr wrap="square" rtlCol="0">
            <a:spAutoFit/>
          </a:bodyPr>
          <a:lstStyle/>
          <a:p>
            <a:endParaRPr lang="en-GB"/>
          </a:p>
        </p:txBody>
      </p:sp>
      <p:pic>
        <p:nvPicPr>
          <p:cNvPr id="6" name="Picture 5" descr="A black and blue sign with white text&#10;&#10;Description automatically generated">
            <a:extLst>
              <a:ext uri="{FF2B5EF4-FFF2-40B4-BE49-F238E27FC236}">
                <a16:creationId xmlns:a16="http://schemas.microsoft.com/office/drawing/2014/main" id="{C2819495-5A35-F64D-2448-4A01CE56CAF7}"/>
              </a:ext>
            </a:extLst>
          </p:cNvPr>
          <p:cNvPicPr>
            <a:picLocks noChangeAspect="1"/>
          </p:cNvPicPr>
          <p:nvPr/>
        </p:nvPicPr>
        <p:blipFill>
          <a:blip r:embed="rId4"/>
          <a:stretch>
            <a:fillRect/>
          </a:stretch>
        </p:blipFill>
        <p:spPr>
          <a:xfrm>
            <a:off x="9341433" y="6840915"/>
            <a:ext cx="1209325" cy="647127"/>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61B5722E-B2E6-E05F-05AE-799018869839}"/>
              </a:ext>
            </a:extLst>
          </p:cNvPr>
          <p:cNvPicPr>
            <a:picLocks noChangeAspect="1"/>
          </p:cNvPicPr>
          <p:nvPr/>
        </p:nvPicPr>
        <p:blipFill>
          <a:blip r:embed="rId5"/>
          <a:stretch>
            <a:fillRect/>
          </a:stretch>
        </p:blipFill>
        <p:spPr>
          <a:xfrm>
            <a:off x="141055" y="6913976"/>
            <a:ext cx="2960392" cy="563174"/>
          </a:xfrm>
          <a:prstGeom prst="rect">
            <a:avLst/>
          </a:prstGeom>
        </p:spPr>
      </p:pic>
    </p:spTree>
    <p:extLst>
      <p:ext uri="{BB962C8B-B14F-4D97-AF65-F5344CB8AC3E}">
        <p14:creationId xmlns:p14="http://schemas.microsoft.com/office/powerpoint/2010/main" val="11564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sz="2400" b="1">
                <a:latin typeface="Arial" panose="020B0604020202020204" pitchFamily="34" charset="0"/>
                <a:cs typeface="Arial" panose="020B0604020202020204" pitchFamily="34" charset="0"/>
              </a:rPr>
              <a:t>Selection Criteria and Process</a:t>
            </a:r>
            <a:endParaRPr lang="en-US" sz="240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600" y="2119955"/>
            <a:ext cx="8967725" cy="4130346"/>
          </a:xfrm>
        </p:spPr>
        <p:txBody>
          <a:bodyPr vert="horz" lIns="91440" tIns="45720" rIns="91440" bIns="45720" rtlCol="0" anchor="t">
            <a:noAutofit/>
          </a:bodyPr>
          <a:lstStyle/>
          <a:p>
            <a:pPr>
              <a:spcBef>
                <a:spcPts val="0"/>
              </a:spcBef>
            </a:pPr>
            <a:r>
              <a:rPr lang="en-GB" sz="1400" dirty="0">
                <a:effectLst/>
                <a:latin typeface="Arial"/>
                <a:ea typeface="Calibri" panose="020F0502020204030204" pitchFamily="34" charset="0"/>
                <a:cs typeface="Arial"/>
              </a:rPr>
              <a:t>The fellowship will develop and support fellows from across the</a:t>
            </a:r>
            <a:r>
              <a:rPr lang="en-GB" sz="1400" dirty="0">
                <a:latin typeface="Arial"/>
                <a:ea typeface="Calibri" panose="020F0502020204030204" pitchFamily="34" charset="0"/>
                <a:cs typeface="Arial"/>
              </a:rPr>
              <a:t> Humber and North Yorkshire. </a:t>
            </a:r>
            <a:r>
              <a:rPr lang="en-GB" sz="1400" dirty="0">
                <a:effectLst/>
                <a:latin typeface="Arial"/>
                <a:ea typeface="Calibri" panose="020F0502020204030204" pitchFamily="34" charset="0"/>
                <a:cs typeface="Arial"/>
              </a:rPr>
              <a:t>It will equip you with the knowledge, skills, mentors, and networks to advance capability, capacity and intelligence in your chosen area, across your organisations and communities.</a:t>
            </a:r>
          </a:p>
          <a:p>
            <a:pPr>
              <a:spcBef>
                <a:spcPts val="0"/>
              </a:spcBef>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effectLst/>
                <a:latin typeface="Arial"/>
                <a:ea typeface="Calibri" panose="020F0502020204030204" pitchFamily="34" charset="0"/>
                <a:cs typeface="Arial"/>
              </a:rPr>
              <a:t>During the selection process we will consider:</a:t>
            </a:r>
            <a:r>
              <a:rPr lang="en-GB" sz="1400" dirty="0">
                <a:latin typeface="Arial"/>
                <a:ea typeface="Calibri" panose="020F0502020204030204" pitchFamily="34" charset="0"/>
                <a:cs typeface="Arial"/>
              </a:rPr>
              <a:t> </a:t>
            </a:r>
          </a:p>
          <a:p>
            <a:pPr marL="285750" indent="-285750">
              <a:spcBef>
                <a:spcPts val="0"/>
              </a:spcBef>
              <a:buFont typeface="Arial" panose="020B0604020202020204" pitchFamily="34" charset="0"/>
              <a:buChar char="•"/>
            </a:pPr>
            <a:r>
              <a:rPr lang="en-GB" sz="1400" dirty="0">
                <a:latin typeface="Arial"/>
                <a:cs typeface="Arial"/>
              </a:rPr>
              <a:t>Demonstration of commitment and passion in improving population health and reducing health inequalities.</a:t>
            </a:r>
          </a:p>
          <a:p>
            <a:pPr marL="285750" indent="-285750">
              <a:spcBef>
                <a:spcPts val="0"/>
              </a:spcBef>
              <a:buFont typeface="Arial" panose="020B0604020202020204" pitchFamily="34" charset="0"/>
              <a:buChar char="•"/>
            </a:pPr>
            <a:r>
              <a:rPr lang="en-GB" sz="1400" dirty="0">
                <a:latin typeface="Arial"/>
                <a:cs typeface="Arial"/>
              </a:rPr>
              <a:t>How you will help improve outcomes for people who live and work in in Humber and North Yorkshire.</a:t>
            </a:r>
          </a:p>
          <a:p>
            <a:pPr lvl="0">
              <a:spcBef>
                <a:spcPts val="0"/>
              </a:spcBef>
              <a:tabLst>
                <a:tab pos="457200" algn="l"/>
              </a:tabLs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effectLst/>
                <a:latin typeface="Arial"/>
                <a:ea typeface="Calibri" panose="020F0502020204030204" pitchFamily="34" charset="0"/>
                <a:cs typeface="Arial"/>
              </a:rPr>
              <a:t>Selection panels for each area will score applications against the following criteria:</a:t>
            </a:r>
            <a:r>
              <a:rPr lang="en-GB" sz="1400" dirty="0">
                <a:latin typeface="Arial"/>
                <a:ea typeface="Calibri" panose="020F0502020204030204" pitchFamily="34" charset="0"/>
                <a:cs typeface="Arial"/>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0"/>
              </a:spcBef>
              <a:buFont typeface="Arial" panose="020B0604020202020204" pitchFamily="34" charset="0"/>
              <a:buChar char="•"/>
              <a:tabLst>
                <a:tab pos="457200" algn="l"/>
              </a:tabLst>
            </a:pPr>
            <a:r>
              <a:rPr lang="en-GB" sz="1400" dirty="0">
                <a:latin typeface="Arial"/>
                <a:ea typeface="Calibri" panose="020F0502020204030204" pitchFamily="34" charset="0"/>
                <a:cs typeface="Arial"/>
              </a:rPr>
              <a:t>S</a:t>
            </a:r>
            <a:r>
              <a:rPr lang="en-GB" sz="1400" dirty="0">
                <a:effectLst/>
                <a:latin typeface="Arial"/>
                <a:ea typeface="Calibri" panose="020F0502020204030204" pitchFamily="34" charset="0"/>
                <a:cs typeface="Arial"/>
              </a:rPr>
              <a:t>trength of statement of interest, including your personal motivation and commitment to chosen fellowship speciality.</a:t>
            </a:r>
          </a:p>
          <a:p>
            <a:pPr marL="171450" indent="-171450">
              <a:spcBef>
                <a:spcPts val="0"/>
              </a:spcBef>
              <a:buFont typeface="Arial" panose="020B0604020202020204" pitchFamily="34" charset="0"/>
              <a:buChar char="•"/>
              <a:tabLst>
                <a:tab pos="457200" algn="l"/>
              </a:tabLst>
            </a:pPr>
            <a:r>
              <a:rPr lang="en-GB" sz="1400" dirty="0">
                <a:effectLst/>
                <a:latin typeface="Arial"/>
                <a:ea typeface="Calibri" panose="020F0502020204030204" pitchFamily="34" charset="0"/>
                <a:cs typeface="Arial"/>
              </a:rPr>
              <a:t>How you will continue to apply learning following the fellowship in your workplace or community.</a:t>
            </a:r>
            <a:r>
              <a:rPr lang="en-GB" sz="1400" dirty="0">
                <a:latin typeface="Arial"/>
                <a:ea typeface="Calibri" panose="020F0502020204030204" pitchFamily="34" charset="0"/>
                <a:cs typeface="Arial"/>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0"/>
              </a:spcBef>
              <a:buFont typeface="Arial" panose="020B0604020202020204" pitchFamily="34" charset="0"/>
              <a:buChar char="•"/>
              <a:tabLst>
                <a:tab pos="457200" algn="l"/>
              </a:tabLst>
            </a:pPr>
            <a:r>
              <a:rPr lang="en-GB" sz="1400" dirty="0">
                <a:effectLst/>
                <a:latin typeface="Arial"/>
                <a:ea typeface="Calibri" panose="020F0502020204030204" pitchFamily="34" charset="0"/>
                <a:cs typeface="Arial"/>
              </a:rPr>
              <a:t>Quality of your proposed fellowship project.</a:t>
            </a:r>
          </a:p>
          <a:p>
            <a:pPr marL="171450" indent="-171450">
              <a:spcBef>
                <a:spcPts val="0"/>
              </a:spcBef>
              <a:buFont typeface="Arial" panose="020B0604020202020204" pitchFamily="34" charset="0"/>
              <a:buChar char="•"/>
              <a:tabLst>
                <a:tab pos="457200" algn="l"/>
              </a:tabLst>
            </a:pPr>
            <a:r>
              <a:rPr lang="en-GB" sz="1400" dirty="0">
                <a:effectLst/>
                <a:latin typeface="Arial"/>
                <a:ea typeface="Calibri" panose="020F0502020204030204" pitchFamily="34" charset="0"/>
                <a:cs typeface="Arial"/>
              </a:rPr>
              <a:t>Confirmation of support from your line manager.</a:t>
            </a:r>
            <a:r>
              <a:rPr lang="en-GB" sz="1400" dirty="0">
                <a:latin typeface="Arial"/>
                <a:ea typeface="Calibri" panose="020F0502020204030204" pitchFamily="34" charset="0"/>
                <a:cs typeface="Arial"/>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0"/>
              </a:spcBef>
              <a:buFont typeface="Arial" panose="020B0604020202020204" pitchFamily="34" charset="0"/>
              <a:buChar char="•"/>
              <a:tabLst>
                <a:tab pos="457200" algn="l"/>
              </a:tabLs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effectLst/>
                <a:latin typeface="Arial"/>
                <a:ea typeface="Calibri" panose="020F0502020204030204" pitchFamily="34" charset="0"/>
                <a:cs typeface="Arial"/>
              </a:rPr>
              <a:t>We will also seek to recruit fellows that reflect a variety of professional backgrounds and are representative of the communities we serve.</a:t>
            </a:r>
          </a:p>
          <a:p>
            <a:pPr>
              <a:spcBef>
                <a:spcPts val="0"/>
              </a:spcBef>
            </a:pPr>
            <a:endParaRPr lang="en-US" dirty="0"/>
          </a:p>
        </p:txBody>
      </p:sp>
      <p:sp>
        <p:nvSpPr>
          <p:cNvPr id="6" name="TextBox 5">
            <a:extLst>
              <a:ext uri="{FF2B5EF4-FFF2-40B4-BE49-F238E27FC236}">
                <a16:creationId xmlns:a16="http://schemas.microsoft.com/office/drawing/2014/main" id="{EBE2C352-6C97-A965-7031-4D116D7F0089}"/>
              </a:ext>
            </a:extLst>
          </p:cNvPr>
          <p:cNvSpPr txBox="1"/>
          <p:nvPr/>
        </p:nvSpPr>
        <p:spPr>
          <a:xfrm>
            <a:off x="255181" y="6560288"/>
            <a:ext cx="10239154" cy="818707"/>
          </a:xfrm>
          <a:prstGeom prst="rect">
            <a:avLst/>
          </a:prstGeom>
          <a:solidFill>
            <a:schemeClr val="bg1"/>
          </a:solidFill>
        </p:spPr>
        <p:txBody>
          <a:bodyPr wrap="square" rtlCol="0">
            <a:spAutoFit/>
          </a:bodyPr>
          <a:lstStyle/>
          <a:p>
            <a:endParaRPr lang="en-GB"/>
          </a:p>
        </p:txBody>
      </p:sp>
      <p:pic>
        <p:nvPicPr>
          <p:cNvPr id="7" name="Picture 6" descr="A black and blue sign with white text&#10;&#10;Description automatically generated">
            <a:extLst>
              <a:ext uri="{FF2B5EF4-FFF2-40B4-BE49-F238E27FC236}">
                <a16:creationId xmlns:a16="http://schemas.microsoft.com/office/drawing/2014/main" id="{D6331A8E-7D39-0774-886E-FC6AF914F591}"/>
              </a:ext>
            </a:extLst>
          </p:cNvPr>
          <p:cNvPicPr>
            <a:picLocks noChangeAspect="1"/>
          </p:cNvPicPr>
          <p:nvPr/>
        </p:nvPicPr>
        <p:blipFill>
          <a:blip r:embed="rId2"/>
          <a:stretch>
            <a:fillRect/>
          </a:stretch>
        </p:blipFill>
        <p:spPr>
          <a:xfrm>
            <a:off x="9341433" y="6840915"/>
            <a:ext cx="1209325" cy="647127"/>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6F873E72-5710-56F9-D790-C4B50BC12F8B}"/>
              </a:ext>
            </a:extLst>
          </p:cNvPr>
          <p:cNvPicPr>
            <a:picLocks noChangeAspect="1"/>
          </p:cNvPicPr>
          <p:nvPr/>
        </p:nvPicPr>
        <p:blipFill>
          <a:blip r:embed="rId3"/>
          <a:stretch>
            <a:fillRect/>
          </a:stretch>
        </p:blipFill>
        <p:spPr>
          <a:xfrm>
            <a:off x="141055" y="6913976"/>
            <a:ext cx="2960392" cy="563174"/>
          </a:xfrm>
          <a:prstGeom prst="rect">
            <a:avLst/>
          </a:prstGeom>
        </p:spPr>
      </p:pic>
    </p:spTree>
    <p:extLst>
      <p:ext uri="{BB962C8B-B14F-4D97-AF65-F5344CB8AC3E}">
        <p14:creationId xmlns:p14="http://schemas.microsoft.com/office/powerpoint/2010/main" val="3356442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F12623-61BB-E8EB-C054-95236A870D26}"/>
              </a:ext>
            </a:extLst>
          </p:cNvPr>
          <p:cNvSpPr>
            <a:spLocks noGrp="1"/>
          </p:cNvSpPr>
          <p:nvPr>
            <p:ph type="subTitle" idx="1"/>
          </p:nvPr>
        </p:nvSpPr>
        <p:spPr>
          <a:xfrm>
            <a:off x="971475" y="4534111"/>
            <a:ext cx="7484269" cy="1931917"/>
          </a:xfrm>
        </p:spPr>
        <p:txBody>
          <a:bodyPr/>
          <a:lstStyle/>
          <a:p>
            <a:r>
              <a:rPr lang="en-US" sz="2800" dirty="0">
                <a:latin typeface="Arial" panose="020B0604020202020204" pitchFamily="34" charset="0"/>
                <a:cs typeface="Arial" panose="020B0604020202020204" pitchFamily="34" charset="0"/>
              </a:rPr>
              <a:t>Frequently Asked Questions (FAQs)</a:t>
            </a:r>
            <a:endParaRPr lang="en-GB" dirty="0"/>
          </a:p>
        </p:txBody>
      </p:sp>
    </p:spTree>
    <p:extLst>
      <p:ext uri="{BB962C8B-B14F-4D97-AF65-F5344CB8AC3E}">
        <p14:creationId xmlns:p14="http://schemas.microsoft.com/office/powerpoint/2010/main" val="348917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pPr algn="l"/>
            <a:r>
              <a:rPr lang="en-US" sz="2400">
                <a:latin typeface="Arial" panose="020B0604020202020204" pitchFamily="34" charset="0"/>
                <a:cs typeface="Arial" panose="020B0604020202020204" pitchFamily="34" charset="0"/>
              </a:rPr>
              <a:t>FAQs: Accessibility</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600" y="2228861"/>
            <a:ext cx="6218382" cy="3480823"/>
          </a:xfrm>
        </p:spPr>
        <p:txBody>
          <a:bodyPr/>
          <a:lstStyle/>
          <a:p>
            <a:r>
              <a:rPr lang="en-GB" sz="1400" b="1" dirty="0">
                <a:effectLst/>
                <a:latin typeface="Arial" panose="020B0604020202020204" pitchFamily="34" charset="0"/>
                <a:ea typeface="Calibri" panose="020F0502020204030204" pitchFamily="34" charset="0"/>
                <a:cs typeface="Arial" panose="020B0604020202020204" pitchFamily="34" charset="0"/>
              </a:rPr>
              <a:t>Will the fellowships provide adjustments and accessible information?</a:t>
            </a:r>
          </a:p>
          <a:p>
            <a:r>
              <a:rPr lang="en-GB" sz="1400" dirty="0">
                <a:effectLst/>
                <a:latin typeface="Arial" panose="020B0604020202020204" pitchFamily="34" charset="0"/>
                <a:ea typeface="Calibri" panose="020F0502020204030204" pitchFamily="34" charset="0"/>
                <a:cs typeface="Arial" panose="020B0604020202020204" pitchFamily="34" charset="0"/>
              </a:rPr>
              <a:t>Yes, all materials are also available in accessible format.</a:t>
            </a:r>
          </a:p>
          <a:p>
            <a:endParaRPr lang="en-GB" sz="14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r>
              <a:rPr lang="en-GB" sz="1400" dirty="0">
                <a:effectLst/>
                <a:latin typeface="Arial" panose="020B0604020202020204" pitchFamily="34" charset="0"/>
                <a:ea typeface="Calibri" panose="020F0502020204030204" pitchFamily="34" charset="0"/>
                <a:cs typeface="Arial" panose="020B0604020202020204" pitchFamily="34" charset="0"/>
              </a:rPr>
              <a:t>It is legally required that we produce accessible versions of all information and publications. If you apply and need additional support, then we will make sure we can do what we can to meet your needs.</a:t>
            </a:r>
          </a:p>
          <a:p>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dirty="0">
                <a:effectLst/>
                <a:latin typeface="Arial" panose="020B0604020202020204" pitchFamily="34" charset="0"/>
                <a:ea typeface="Calibri" panose="020F0502020204030204" pitchFamily="34" charset="0"/>
                <a:cs typeface="Arial" panose="020B0604020202020204" pitchFamily="34" charset="0"/>
              </a:rPr>
              <a:t>The training providers are also committed to accommodating any accessibility requirements and specific needs that you have. We will discuss this in advance, so we understand what is required.</a:t>
            </a:r>
          </a:p>
          <a:p>
            <a:endParaRPr lang="en-GB" sz="1400" dirty="0">
              <a:latin typeface="Arial" panose="020B0604020202020204" pitchFamily="34" charset="0"/>
              <a:ea typeface="Calibri" panose="020F0502020204030204" pitchFamily="34" charset="0"/>
              <a:cs typeface="Arial" panose="020B0604020202020204" pitchFamily="34" charset="0"/>
            </a:endParaRPr>
          </a:p>
          <a:p>
            <a:r>
              <a:rPr lang="en-GB" sz="1400" dirty="0">
                <a:effectLst/>
                <a:latin typeface="Arial" panose="020B0604020202020204" pitchFamily="34" charset="0"/>
                <a:ea typeface="Calibri" panose="020F0502020204030204" pitchFamily="34" charset="0"/>
                <a:cs typeface="Arial" panose="020B0604020202020204" pitchFamily="34" charset="0"/>
              </a:rPr>
              <a:t>Please contact: </a:t>
            </a:r>
            <a:r>
              <a:rPr lang="en-GB" sz="1400" b="1" u="sng" dirty="0">
                <a:solidFill>
                  <a:srgbClr val="0563C1"/>
                </a:solidFill>
                <a:effectLst/>
                <a:latin typeface="Calibri" panose="020F0502020204030204" pitchFamily="34" charset="0"/>
                <a:ea typeface="Times New Roman" panose="02020603050405020304" pitchFamily="18" charset="0"/>
                <a:hlinkClick r:id="rId2"/>
              </a:rPr>
              <a:t>hnyicb-ery.populationhealthandprevention@nhs.net </a:t>
            </a:r>
            <a:r>
              <a:rPr lang="en-GB" sz="1400" dirty="0">
                <a:effectLst/>
                <a:latin typeface="Arial" panose="020B0604020202020204" pitchFamily="34" charset="0"/>
                <a:ea typeface="Calibri" panose="020F0502020204030204" pitchFamily="34" charset="0"/>
                <a:cs typeface="Arial" panose="020B0604020202020204" pitchFamily="34" charset="0"/>
              </a:rPr>
              <a:t>if you have any queries regarding this. </a:t>
            </a:r>
          </a:p>
        </p:txBody>
      </p:sp>
    </p:spTree>
    <p:extLst>
      <p:ext uri="{BB962C8B-B14F-4D97-AF65-F5344CB8AC3E}">
        <p14:creationId xmlns:p14="http://schemas.microsoft.com/office/powerpoint/2010/main" val="1149840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pPr algn="l"/>
            <a:r>
              <a:rPr lang="en-US" sz="2400">
                <a:latin typeface="Arial" panose="020B0604020202020204" pitchFamily="34" charset="0"/>
                <a:cs typeface="Arial" panose="020B0604020202020204" pitchFamily="34" charset="0"/>
              </a:rPr>
              <a:t>FAQs: Funding</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599" y="2069373"/>
            <a:ext cx="4228805" cy="4130346"/>
          </a:xfrm>
        </p:spPr>
        <p:txBody>
          <a:bodyPr/>
          <a:lstStyle/>
          <a:p>
            <a:r>
              <a:rPr lang="en-GB" sz="1400" b="1" dirty="0">
                <a:effectLst/>
                <a:latin typeface="Arial" panose="020B0604020202020204" pitchFamily="34" charset="0"/>
                <a:ea typeface="Calibri" panose="020F0502020204030204" pitchFamily="34" charset="0"/>
                <a:cs typeface="Arial" panose="020B0604020202020204" pitchFamily="34" charset="0"/>
              </a:rPr>
              <a:t>Does the programme provide funding for backfill?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dirty="0">
                <a:effectLst/>
                <a:latin typeface="Arial" panose="020B0604020202020204" pitchFamily="34" charset="0"/>
                <a:ea typeface="Calibri" panose="020F0502020204030204" pitchFamily="34" charset="0"/>
                <a:cs typeface="Arial" panose="020B0604020202020204" pitchFamily="34" charset="0"/>
              </a:rPr>
              <a:t>Not for statutory organisations. </a:t>
            </a:r>
            <a:r>
              <a:rPr lang="en-GB" sz="1400" dirty="0">
                <a:effectLst/>
                <a:latin typeface="Arial" panose="020B0604020202020204" pitchFamily="34" charset="0"/>
                <a:ea typeface="Times New Roman" panose="02020603050405020304" pitchFamily="18" charset="0"/>
                <a:cs typeface="Arial" panose="020B0604020202020204" pitchFamily="34" charset="0"/>
              </a:rPr>
              <a:t>Funding may be available to support applications from the voluntary community social enterprise sector to backfill time for successful applicants. </a:t>
            </a:r>
          </a:p>
          <a:p>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b="1" dirty="0">
                <a:effectLst/>
                <a:latin typeface="Arial" panose="020B0604020202020204" pitchFamily="34" charset="0"/>
                <a:ea typeface="Calibri" panose="020F0502020204030204" pitchFamily="34" charset="0"/>
                <a:cs typeface="Arial" panose="020B0604020202020204" pitchFamily="34" charset="0"/>
              </a:rPr>
              <a:t>Who would fund any required project costs?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dirty="0">
                <a:effectLst/>
                <a:latin typeface="Arial" panose="020B0604020202020204" pitchFamily="34" charset="0"/>
                <a:ea typeface="Calibri" panose="020F0502020204030204" pitchFamily="34" charset="0"/>
                <a:cs typeface="Arial" panose="020B0604020202020204" pitchFamily="34" charset="0"/>
              </a:rPr>
              <a:t>Additional funding is not currently available to cover fellowship projects. When agreeing projects, we will take resource into consideration and where this may come from. </a:t>
            </a:r>
          </a:p>
          <a:p>
            <a:r>
              <a:rPr lang="en-GB" sz="1400" dirty="0">
                <a:effectLst/>
                <a:latin typeface="Arial" panose="020B0604020202020204" pitchFamily="34" charset="0"/>
                <a:ea typeface="Calibri" panose="020F0502020204030204" pitchFamily="34" charset="0"/>
                <a:cs typeface="Arial" panose="020B0604020202020204" pitchFamily="34" charset="0"/>
              </a:rPr>
              <a:t>Many projects will have to be cost neutral or reinvestment projects or will need to have the caveat that we, you know, this might be something we need to do or should be done, but we need to find the resource to go with it.</a:t>
            </a:r>
            <a:endParaRPr lang="en-GB" sz="14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FD773183-D185-444F-90A5-9059C994EF7B}"/>
              </a:ext>
            </a:extLst>
          </p:cNvPr>
          <p:cNvSpPr>
            <a:spLocks noGrp="1"/>
          </p:cNvSpPr>
          <p:nvPr>
            <p:ph type="body" sz="half" idx="10"/>
          </p:nvPr>
        </p:nvSpPr>
        <p:spPr>
          <a:xfrm>
            <a:off x="5345906" y="2069373"/>
            <a:ext cx="4148968" cy="4130346"/>
          </a:xfrm>
        </p:spPr>
        <p:txBody>
          <a:bodyPr/>
          <a:lstStyle/>
          <a:p>
            <a:r>
              <a:rPr lang="en-GB" sz="1400" b="1" dirty="0">
                <a:effectLst/>
                <a:latin typeface="Arial" panose="020B0604020202020204" pitchFamily="34" charset="0"/>
                <a:ea typeface="Calibri" panose="020F0502020204030204" pitchFamily="34" charset="0"/>
                <a:cs typeface="Arial" panose="020B0604020202020204" pitchFamily="34" charset="0"/>
              </a:rPr>
              <a:t>Are the costs to cover the fellowship day per week paid for by the scheme or the department/organisation the fellow has come from?</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dirty="0">
                <a:effectLst/>
                <a:latin typeface="Arial" panose="020B0604020202020204" pitchFamily="34" charset="0"/>
                <a:ea typeface="Calibri" panose="020F0502020204030204" pitchFamily="34" charset="0"/>
                <a:cs typeface="Arial" panose="020B0604020202020204" pitchFamily="34" charset="0"/>
              </a:rPr>
              <a:t>All salary costs would come from the employing organisation. As a result, all applicants will need to agree this in advance with your employing organisation and line manager.</a:t>
            </a:r>
            <a:endParaRPr lang="en-GB" sz="1400" dirty="0">
              <a:latin typeface="Arial" panose="020B0604020202020204" pitchFamily="34" charset="0"/>
              <a:ea typeface="Calibri" panose="020F0502020204030204" pitchFamily="34" charset="0"/>
              <a:cs typeface="Arial" panose="020B0604020202020204" pitchFamily="34" charset="0"/>
            </a:endParaRPr>
          </a:p>
          <a:p>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b="1" dirty="0">
                <a:effectLst/>
                <a:latin typeface="Arial" panose="020B0604020202020204" pitchFamily="34" charset="0"/>
                <a:ea typeface="Calibri" panose="020F0502020204030204" pitchFamily="34" charset="0"/>
                <a:cs typeface="Arial" panose="020B0604020202020204" pitchFamily="34" charset="0"/>
              </a:rPr>
              <a:t>What are the costs associated with the fellowship?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dirty="0">
                <a:effectLst/>
                <a:latin typeface="Arial" panose="020B0604020202020204" pitchFamily="34" charset="0"/>
                <a:ea typeface="Calibri" panose="020F0502020204030204" pitchFamily="34" charset="0"/>
                <a:cs typeface="Arial" panose="020B0604020202020204" pitchFamily="34" charset="0"/>
              </a:rPr>
              <a:t>There is no cost required to be a fellow or for any of the support and training provided. The costs for your organisation will be related to releasing you for one day a week to undertake the programme, project, and training. We do encourage fellows to link their fellowship to their areas of work, this potentially would mean all stakeholders benefit from the fellowship. Travel to and from meetings is at the fellow’s expense.</a:t>
            </a:r>
          </a:p>
        </p:txBody>
      </p:sp>
    </p:spTree>
    <p:extLst>
      <p:ext uri="{BB962C8B-B14F-4D97-AF65-F5344CB8AC3E}">
        <p14:creationId xmlns:p14="http://schemas.microsoft.com/office/powerpoint/2010/main" val="332637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pPr algn="l"/>
            <a:r>
              <a:rPr lang="en-US" sz="2400" dirty="0">
                <a:latin typeface="Arial" panose="020B0604020202020204" pitchFamily="34" charset="0"/>
                <a:cs typeface="Arial" panose="020B0604020202020204" pitchFamily="34" charset="0"/>
              </a:rPr>
              <a:t>FAQs: Dedicated one Day per Week</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599" y="2228861"/>
            <a:ext cx="4207541" cy="4130346"/>
          </a:xfrm>
        </p:spPr>
        <p:txBody>
          <a:bodyPr/>
          <a:lstStyle/>
          <a:p>
            <a:r>
              <a:rPr lang="en-GB" sz="1400" b="1">
                <a:latin typeface="Arial" panose="020B0604020202020204" pitchFamily="34" charset="0"/>
                <a:cs typeface="Arial" panose="020B0604020202020204" pitchFamily="34" charset="0"/>
              </a:rPr>
              <a:t>How much time will the fellowship take?</a:t>
            </a:r>
          </a:p>
          <a:p>
            <a:r>
              <a:rPr lang="en-GB" sz="1400">
                <a:latin typeface="Arial" panose="020B0604020202020204" pitchFamily="34" charset="0"/>
                <a:cs typeface="Arial" panose="020B0604020202020204" pitchFamily="34" charset="0"/>
              </a:rPr>
              <a:t>The fellowship will run for 12 months. You will need to spend one day a week on fellowship training and on delivering a fellowship project.</a:t>
            </a:r>
          </a:p>
          <a:p>
            <a:endParaRPr lang="en-GB" sz="1400">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Is it confirmed what day fellows need to take and does it have to be on a day I would be employed on by my employer? </a:t>
            </a:r>
          </a:p>
          <a:p>
            <a:r>
              <a:rPr lang="en-GB" sz="1400">
                <a:latin typeface="Arial" panose="020B0604020202020204" pitchFamily="34" charset="0"/>
                <a:cs typeface="Arial" panose="020B0604020202020204" pitchFamily="34" charset="0"/>
              </a:rPr>
              <a:t>Days will on the whole be flexible. For dates that are set, we’ll give you notice in advance. It does not have to be an employed day.</a:t>
            </a:r>
          </a:p>
          <a:p>
            <a:endParaRPr lang="en-GB" sz="1400">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What constitutes one day a week? </a:t>
            </a:r>
          </a:p>
          <a:p>
            <a:r>
              <a:rPr lang="en-GB" sz="1400">
                <a:latin typeface="Arial" panose="020B0604020202020204" pitchFamily="34" charset="0"/>
                <a:cs typeface="Arial" panose="020B0604020202020204" pitchFamily="34" charset="0"/>
              </a:rPr>
              <a:t>7.5 hours is a working day.</a:t>
            </a:r>
          </a:p>
          <a:p>
            <a:endParaRPr lang="en-US"/>
          </a:p>
        </p:txBody>
      </p:sp>
      <p:sp>
        <p:nvSpPr>
          <p:cNvPr id="5" name="Text Placeholder 4">
            <a:extLst>
              <a:ext uri="{FF2B5EF4-FFF2-40B4-BE49-F238E27FC236}">
                <a16:creationId xmlns:a16="http://schemas.microsoft.com/office/drawing/2014/main" id="{FD773183-D185-444F-90A5-9059C994EF7B}"/>
              </a:ext>
            </a:extLst>
          </p:cNvPr>
          <p:cNvSpPr>
            <a:spLocks noGrp="1"/>
          </p:cNvSpPr>
          <p:nvPr>
            <p:ph type="body" sz="half" idx="10"/>
          </p:nvPr>
        </p:nvSpPr>
        <p:spPr>
          <a:xfrm>
            <a:off x="5345906" y="2214252"/>
            <a:ext cx="4063908" cy="4130346"/>
          </a:xfrm>
        </p:spPr>
        <p:txBody>
          <a:bodyPr/>
          <a:lstStyle/>
          <a:p>
            <a:r>
              <a:rPr lang="en-GB" sz="1400" b="1" dirty="0">
                <a:latin typeface="Arial" panose="020B0604020202020204" pitchFamily="34" charset="0"/>
                <a:cs typeface="Arial" panose="020B0604020202020204" pitchFamily="34" charset="0"/>
              </a:rPr>
              <a:t>How many cohorts are you planning?</a:t>
            </a:r>
          </a:p>
          <a:p>
            <a:r>
              <a:rPr lang="en-GB" sz="1400" dirty="0">
                <a:latin typeface="Arial" panose="020B0604020202020204" pitchFamily="34" charset="0"/>
                <a:cs typeface="Arial" panose="020B0604020202020204" pitchFamily="34" charset="0"/>
              </a:rPr>
              <a:t>This is the first cohort of the Health Equity Fellowship in Humber and North Yorkshire. We are building on the success of the fellowship in the West Yorkshire Health and Care Partnership, launching our own programme using this learning. We hope to have more cohorts going forwards.</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How will you incorporate people working part time? </a:t>
            </a:r>
          </a:p>
          <a:p>
            <a:r>
              <a:rPr lang="en-GB" sz="1400" dirty="0">
                <a:latin typeface="Arial" panose="020B0604020202020204" pitchFamily="34" charset="0"/>
                <a:cs typeface="Arial" panose="020B0604020202020204" pitchFamily="34" charset="0"/>
              </a:rPr>
              <a:t>There is an expectation for all fellows to undertake a fellowship project as part of the programme, regardless of whether you work full or part time. However, if you have any specific requirements, we will discuss these with you and how that fits in with your working day.</a:t>
            </a:r>
          </a:p>
          <a:p>
            <a:endParaRPr lang="en-US" dirty="0"/>
          </a:p>
        </p:txBody>
      </p:sp>
    </p:spTree>
    <p:extLst>
      <p:ext uri="{BB962C8B-B14F-4D97-AF65-F5344CB8AC3E}">
        <p14:creationId xmlns:p14="http://schemas.microsoft.com/office/powerpoint/2010/main" val="2482984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a:xfrm>
            <a:off x="612312" y="1264661"/>
            <a:ext cx="5972810" cy="401638"/>
          </a:xfrm>
        </p:spPr>
        <p:txBody>
          <a:bodyPr/>
          <a:lstStyle/>
          <a:p>
            <a:pPr algn="l"/>
            <a:r>
              <a:rPr lang="en-US" sz="2400">
                <a:latin typeface="Arial" panose="020B0604020202020204" pitchFamily="34" charset="0"/>
                <a:cs typeface="Arial" panose="020B0604020202020204" pitchFamily="34" charset="0"/>
              </a:rPr>
              <a:t>FAQs: Your Project</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644210" y="1887099"/>
            <a:ext cx="4608275" cy="4130346"/>
          </a:xfrm>
        </p:spPr>
        <p:txBody>
          <a:bodyPr/>
          <a:lstStyle/>
          <a:p>
            <a:r>
              <a:rPr lang="en-GB" sz="1400" b="1">
                <a:latin typeface="Arial" panose="020B0604020202020204" pitchFamily="34" charset="0"/>
                <a:cs typeface="Arial" panose="020B0604020202020204" pitchFamily="34" charset="0"/>
              </a:rPr>
              <a:t>What is the project population focus?</a:t>
            </a:r>
          </a:p>
          <a:p>
            <a:r>
              <a:rPr lang="en-GB" sz="1400">
                <a:latin typeface="Arial" panose="020B0604020202020204" pitchFamily="34" charset="0"/>
                <a:cs typeface="Arial" panose="020B0604020202020204" pitchFamily="34" charset="0"/>
              </a:rPr>
              <a:t>Projects can focus on any population you choose or work with. We are happy to help successful applicants work through projects. Applicants are welcome to test out any project ideas with us. </a:t>
            </a:r>
          </a:p>
          <a:p>
            <a:endParaRPr lang="en-GB" sz="1400">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Will you publish and share learning and information from projects? </a:t>
            </a:r>
          </a:p>
          <a:p>
            <a:r>
              <a:rPr lang="en-GB" sz="1400">
                <a:latin typeface="Arial" panose="020B0604020202020204" pitchFamily="34" charset="0"/>
                <a:cs typeface="Arial" panose="020B0604020202020204" pitchFamily="34" charset="0"/>
              </a:rPr>
              <a:t>Yes, we will publish projects on our websites and evaluate the fellowship.</a:t>
            </a:r>
          </a:p>
          <a:p>
            <a:endParaRPr lang="en-GB" sz="1400">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Should projects be at organisational level or departmental level?</a:t>
            </a:r>
          </a:p>
          <a:p>
            <a:r>
              <a:rPr lang="en-GB" sz="1400">
                <a:latin typeface="Arial" panose="020B0604020202020204" pitchFamily="34" charset="0"/>
                <a:cs typeface="Arial" panose="020B0604020202020204" pitchFamily="34" charset="0"/>
              </a:rPr>
              <a:t>Projects can focus on any level/part of an organisation.</a:t>
            </a:r>
          </a:p>
          <a:p>
            <a:endParaRPr lang="en-GB" sz="1400">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Do I have a say in which project to take part in?</a:t>
            </a:r>
          </a:p>
          <a:p>
            <a:r>
              <a:rPr lang="en-GB" sz="1400">
                <a:latin typeface="Arial" panose="020B0604020202020204" pitchFamily="34" charset="0"/>
                <a:cs typeface="Arial" panose="020B0604020202020204" pitchFamily="34" charset="0"/>
              </a:rPr>
              <a:t>Yes, you will be asked for your project ideas in your application. We will support you to refine and develop your project once selected to the scheme.</a:t>
            </a:r>
          </a:p>
          <a:p>
            <a:endParaRPr lang="en-GB" sz="1200"/>
          </a:p>
          <a:p>
            <a:endParaRPr lang="en-GB" sz="1200"/>
          </a:p>
          <a:p>
            <a:endParaRPr lang="en-GB" sz="1200"/>
          </a:p>
          <a:p>
            <a:endParaRPr lang="en-GB" sz="1200"/>
          </a:p>
          <a:p>
            <a:endParaRPr lang="en-US"/>
          </a:p>
        </p:txBody>
      </p:sp>
      <p:sp>
        <p:nvSpPr>
          <p:cNvPr id="5" name="Text Placeholder 4">
            <a:extLst>
              <a:ext uri="{FF2B5EF4-FFF2-40B4-BE49-F238E27FC236}">
                <a16:creationId xmlns:a16="http://schemas.microsoft.com/office/drawing/2014/main" id="{FD773183-D185-444F-90A5-9059C994EF7B}"/>
              </a:ext>
            </a:extLst>
          </p:cNvPr>
          <p:cNvSpPr>
            <a:spLocks noGrp="1"/>
          </p:cNvSpPr>
          <p:nvPr>
            <p:ph type="body" sz="half" idx="10"/>
          </p:nvPr>
        </p:nvSpPr>
        <p:spPr>
          <a:xfrm>
            <a:off x="5691327" y="1945398"/>
            <a:ext cx="4717784" cy="4130346"/>
          </a:xfrm>
        </p:spPr>
        <p:txBody>
          <a:bodyPr/>
          <a:lstStyle/>
          <a:p>
            <a:r>
              <a:rPr lang="en-GB" sz="1400" b="1" dirty="0">
                <a:latin typeface="Arial" panose="020B0604020202020204" pitchFamily="34" charset="0"/>
                <a:cs typeface="Arial" panose="020B0604020202020204" pitchFamily="34" charset="0"/>
              </a:rPr>
              <a:t>Would there be a possibility to publish projects e.g., as a journal article if my employer is willing to pay the costs? </a:t>
            </a:r>
          </a:p>
          <a:p>
            <a:r>
              <a:rPr lang="en-GB" sz="1400" dirty="0">
                <a:latin typeface="Arial" panose="020B0604020202020204" pitchFamily="34" charset="0"/>
                <a:cs typeface="Arial" panose="020B0604020202020204" pitchFamily="34" charset="0"/>
              </a:rPr>
              <a:t>Yes. Projects will also be published on the Humber and North Yorkshire Health Equality fellowship page and may also form part of case study evaluations and short films.</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How often will I meet with my mentor?</a:t>
            </a:r>
          </a:p>
          <a:p>
            <a:r>
              <a:rPr lang="en-GB" sz="1400" dirty="0">
                <a:latin typeface="Arial" panose="020B0604020202020204" pitchFamily="34" charset="0"/>
                <a:cs typeface="Arial" panose="020B0604020202020204" pitchFamily="34" charset="0"/>
              </a:rPr>
              <a:t>We would expect you meet once a month, but you can meet more frequently if you both choose.</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Will there be any report writing in the project?</a:t>
            </a:r>
          </a:p>
          <a:p>
            <a:r>
              <a:rPr lang="en-GB" sz="1400" dirty="0">
                <a:latin typeface="Arial" panose="020B0604020202020204" pitchFamily="34" charset="0"/>
                <a:cs typeface="Arial" panose="020B0604020202020204" pitchFamily="34" charset="0"/>
              </a:rPr>
              <a:t>As part of your fellowship project, we expect fellows to complete an interim report halfway through the fellowship and a final report at the end. Your mentor will assist you with these reports, provide feedback and we will provide guidelines. There is flexibility if a written report is not for you.</a:t>
            </a:r>
          </a:p>
          <a:p>
            <a:endParaRPr lang="en-GB" sz="1200" dirty="0"/>
          </a:p>
        </p:txBody>
      </p:sp>
    </p:spTree>
    <p:extLst>
      <p:ext uri="{BB962C8B-B14F-4D97-AF65-F5344CB8AC3E}">
        <p14:creationId xmlns:p14="http://schemas.microsoft.com/office/powerpoint/2010/main" val="215729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pPr algn="l"/>
            <a:r>
              <a:rPr lang="en-US" sz="2400">
                <a:latin typeface="Arial" panose="020B0604020202020204" pitchFamily="34" charset="0"/>
                <a:cs typeface="Arial" panose="020B0604020202020204" pitchFamily="34" charset="0"/>
              </a:rPr>
              <a:t>FAQs: Fellowship Training</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599" y="1933007"/>
            <a:ext cx="4303234" cy="4287040"/>
          </a:xfrm>
        </p:spPr>
        <p:txBody>
          <a:bodyPr lIns="91440" tIns="45720" rIns="91440" bIns="45720" anchor="t">
            <a:noAutofit/>
          </a:bodyPr>
          <a:lstStyle/>
          <a:p>
            <a:r>
              <a:rPr lang="en-GB" sz="1400" b="1" dirty="0">
                <a:latin typeface="Arial"/>
                <a:cs typeface="Arial"/>
              </a:rPr>
              <a:t>What’s in Public Health course work look like? </a:t>
            </a:r>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It is compulsory for fellows to take part in the level 1 Foundation in Public Health course which covers key topics and ideas. This training will help with the development of fellowship projects. There are four, three hours training sessions in total;  covering a range of public health skills. Training sessions will include teaching, but you will also be expected to participate in group work as well in every session.</a:t>
            </a:r>
          </a:p>
          <a:p>
            <a:r>
              <a:rPr lang="en-GB" sz="1400" dirty="0">
                <a:latin typeface="Arial" panose="020B0604020202020204" pitchFamily="34" charset="0"/>
                <a:cs typeface="Arial" panose="020B0604020202020204" pitchFamily="34" charset="0"/>
              </a:rPr>
              <a:t>Participants who attend all four public health training sessions, will receive a certificate from </a:t>
            </a:r>
            <a:r>
              <a:rPr lang="en-GB" sz="1400">
                <a:latin typeface="Arial" panose="020B0604020202020204" pitchFamily="34" charset="0"/>
                <a:cs typeface="Arial" panose="020B0604020202020204" pitchFamily="34" charset="0"/>
              </a:rPr>
              <a:t>the f, </a:t>
            </a:r>
            <a:r>
              <a:rPr lang="en-GB" sz="1400" dirty="0">
                <a:latin typeface="Arial" panose="020B0604020202020204" pitchFamily="34" charset="0"/>
                <a:cs typeface="Arial" panose="020B0604020202020204" pitchFamily="34" charset="0"/>
              </a:rPr>
              <a:t>which highlights learning outcomes from all sessions, plus CPD credits that you can use in personal development plans or equivalent plans in due course. </a:t>
            </a:r>
          </a:p>
        </p:txBody>
      </p:sp>
      <p:sp>
        <p:nvSpPr>
          <p:cNvPr id="5" name="Text Placeholder 4">
            <a:extLst>
              <a:ext uri="{FF2B5EF4-FFF2-40B4-BE49-F238E27FC236}">
                <a16:creationId xmlns:a16="http://schemas.microsoft.com/office/drawing/2014/main" id="{FD773183-D185-444F-90A5-9059C994EF7B}"/>
              </a:ext>
            </a:extLst>
          </p:cNvPr>
          <p:cNvSpPr>
            <a:spLocks noGrp="1"/>
          </p:cNvSpPr>
          <p:nvPr>
            <p:ph type="body" sz="half" idx="10"/>
          </p:nvPr>
        </p:nvSpPr>
        <p:spPr>
          <a:xfrm>
            <a:off x="5264785" y="1933007"/>
            <a:ext cx="3177466" cy="4130346"/>
          </a:xfrm>
        </p:spPr>
        <p:txBody>
          <a:bodyPr/>
          <a:lstStyle/>
          <a:p>
            <a:r>
              <a:rPr lang="en-GB" sz="1400" b="1" dirty="0">
                <a:latin typeface="Arial" panose="020B0604020202020204" pitchFamily="34" charset="0"/>
                <a:cs typeface="Arial" panose="020B0604020202020204" pitchFamily="34" charset="0"/>
              </a:rPr>
              <a:t>Will there be any other training outside of the Foundation Programme sessions?</a:t>
            </a:r>
          </a:p>
          <a:p>
            <a:r>
              <a:rPr lang="en-GB" sz="1400" dirty="0">
                <a:latin typeface="Arial" panose="020B0604020202020204" pitchFamily="34" charset="0"/>
                <a:cs typeface="Arial" panose="020B0604020202020204" pitchFamily="34" charset="0"/>
              </a:rPr>
              <a:t>Yes, we welcome requests for any other training you think might help with your project and learning.</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All fellows will also have the option of  attending trauma-informed training from Dr Warren Larkin as part of the fellowship programme.</a:t>
            </a:r>
          </a:p>
          <a:p>
            <a:endParaRPr lang="en-GB" sz="1200" b="1" dirty="0">
              <a:highlight>
                <a:srgbClr val="FFFF00"/>
              </a:highlight>
            </a:endParaRPr>
          </a:p>
          <a:p>
            <a:endParaRPr lang="en-GB" dirty="0">
              <a:highlight>
                <a:srgbClr val="FFFF00"/>
              </a:highlight>
            </a:endParaRPr>
          </a:p>
          <a:p>
            <a:r>
              <a:rPr lang="en-GB" sz="1200" dirty="0">
                <a:highlight>
                  <a:srgbClr val="FFFF00"/>
                </a:highlight>
              </a:rPr>
              <a:t> </a:t>
            </a:r>
          </a:p>
          <a:p>
            <a:endParaRPr lang="en-GB" sz="1200" dirty="0"/>
          </a:p>
        </p:txBody>
      </p:sp>
    </p:spTree>
    <p:extLst>
      <p:ext uri="{BB962C8B-B14F-4D97-AF65-F5344CB8AC3E}">
        <p14:creationId xmlns:p14="http://schemas.microsoft.com/office/powerpoint/2010/main" val="2347564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pPr algn="l"/>
            <a:r>
              <a:rPr lang="en-US" dirty="0">
                <a:latin typeface="Arial" panose="020B0604020202020204" pitchFamily="34" charset="0"/>
                <a:cs typeface="Arial" panose="020B0604020202020204" pitchFamily="34" charset="0"/>
              </a:rPr>
              <a:t>For more Information...</a:t>
            </a:r>
          </a:p>
        </p:txBody>
      </p:sp>
      <p:sp>
        <p:nvSpPr>
          <p:cNvPr id="5" name="TextBox 4">
            <a:extLst>
              <a:ext uri="{FF2B5EF4-FFF2-40B4-BE49-F238E27FC236}">
                <a16:creationId xmlns:a16="http://schemas.microsoft.com/office/drawing/2014/main" id="{0473FB0D-C58F-0507-6685-7800AF471B2F}"/>
              </a:ext>
            </a:extLst>
          </p:cNvPr>
          <p:cNvSpPr txBox="1"/>
          <p:nvPr/>
        </p:nvSpPr>
        <p:spPr>
          <a:xfrm>
            <a:off x="736598" y="4909243"/>
            <a:ext cx="9010244" cy="1138773"/>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For examples of completed projects and testimonies from alumni of a similar programme in West Yorkshire, please see:</a:t>
            </a:r>
          </a:p>
          <a:p>
            <a:r>
              <a:rPr lang="en-GB" sz="1800" u="sng" dirty="0">
                <a:solidFill>
                  <a:srgbClr val="0563C1"/>
                </a:solidFill>
                <a:effectLst/>
                <a:latin typeface="Calibri" panose="020F0502020204030204" pitchFamily="34" charset="0"/>
                <a:ea typeface="Calibri" panose="020F0502020204030204" pitchFamily="34" charset="0"/>
                <a:hlinkClick r:id="rId4"/>
              </a:rPr>
              <a:t>Health Equity Fellowship 2022 :: West Yorkshire Health &amp; Care Partnership (wypartnership.co.uk)</a:t>
            </a:r>
            <a:endParaRPr lang="en-GB" sz="1800" u="sng" dirty="0">
              <a:solidFill>
                <a:srgbClr val="0563C1"/>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744EF988-EB50-AD24-84A1-EF8A2E308722}"/>
              </a:ext>
            </a:extLst>
          </p:cNvPr>
          <p:cNvSpPr txBox="1"/>
          <p:nvPr/>
        </p:nvSpPr>
        <p:spPr>
          <a:xfrm>
            <a:off x="736598" y="1963013"/>
            <a:ext cx="7281425" cy="2585323"/>
          </a:xfrm>
          <a:prstGeom prst="rect">
            <a:avLst/>
          </a:prstGeom>
          <a:noFill/>
        </p:spPr>
        <p:txBody>
          <a:bodyPr wrap="square">
            <a:spAutoFit/>
          </a:bodyPr>
          <a:lstStyle/>
          <a:p>
            <a:endParaRPr lang="en-GB" sz="1800" dirty="0">
              <a:latin typeface="Arial" panose="020B0604020202020204" pitchFamily="34" charset="0"/>
              <a:cs typeface="Arial" panose="020B0604020202020204" pitchFamily="34" charset="0"/>
            </a:endParaRPr>
          </a:p>
          <a:p>
            <a:r>
              <a:rPr lang="en-GB" sz="1800" b="1" dirty="0"/>
              <a:t>For general enquiries about the programme, Foundation Programme, interim and final report submissions:</a:t>
            </a:r>
          </a:p>
          <a:p>
            <a:r>
              <a:rPr lang="en-GB" sz="1800" dirty="0">
                <a:latin typeface="Arial" panose="020B0604020202020204" pitchFamily="34" charset="0"/>
                <a:cs typeface="Arial" panose="020B0604020202020204" pitchFamily="34" charset="0"/>
                <a:hlinkClick r:id="rId5"/>
              </a:rPr>
              <a:t>iphp.fellowshipenquiries@nhs.net</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Please copy </a:t>
            </a:r>
            <a:r>
              <a:rPr lang="en-GB" sz="1800" dirty="0">
                <a:latin typeface="Arial" panose="020B0604020202020204" pitchFamily="34" charset="0"/>
                <a:cs typeface="Arial" panose="020B0604020202020204" pitchFamily="34" charset="0"/>
                <a:hlinkClick r:id="rId6"/>
              </a:rPr>
              <a:t>hnyicb-ery.populationhealthandprevention@nhs.net</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in all communications.</a:t>
            </a:r>
          </a:p>
          <a:p>
            <a:endParaRPr lang="en-GB" sz="1800" dirty="0">
              <a:latin typeface="Arial" panose="020B0604020202020204" pitchFamily="34" charset="0"/>
              <a:cs typeface="Arial" panose="020B0604020202020204" pitchFamily="34" charset="0"/>
            </a:endParaRPr>
          </a:p>
          <a:p>
            <a:r>
              <a:rPr lang="en-GB" sz="1800" b="1" dirty="0">
                <a:latin typeface="Arial" panose="020B0604020202020204" pitchFamily="34" charset="0"/>
                <a:cs typeface="Arial" panose="020B0604020202020204" pitchFamily="34" charset="0"/>
              </a:rPr>
              <a:t>Specific enquiries, e.g. feedback, mentoring and further support: </a:t>
            </a:r>
          </a:p>
          <a:p>
            <a:r>
              <a:rPr lang="en-GB" sz="1800" dirty="0">
                <a:latin typeface="Arial" panose="020B0604020202020204" pitchFamily="34" charset="0"/>
                <a:cs typeface="Arial" panose="020B0604020202020204" pitchFamily="34" charset="0"/>
                <a:hlinkClick r:id="rId6"/>
              </a:rPr>
              <a:t>hnyicb-ery.populationhealthandprevention@nhs.net</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2722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9B391-7F0B-AB59-54F3-FD06657D6F31}"/>
              </a:ext>
            </a:extLst>
          </p:cNvPr>
          <p:cNvSpPr>
            <a:spLocks noGrp="1"/>
          </p:cNvSpPr>
          <p:nvPr>
            <p:ph type="ctrTitle"/>
          </p:nvPr>
        </p:nvSpPr>
        <p:spPr>
          <a:xfrm>
            <a:off x="533729" y="587258"/>
            <a:ext cx="8512994" cy="1620430"/>
          </a:xfrm>
        </p:spPr>
        <p:txBody>
          <a:bodyPr/>
          <a:lstStyle/>
          <a:p>
            <a:r>
              <a:rPr lang="en-US" sz="4400" dirty="0">
                <a:latin typeface="Arial" panose="020B0604020202020204" pitchFamily="34" charset="0"/>
                <a:cs typeface="Arial" panose="020B0604020202020204" pitchFamily="34" charset="0"/>
              </a:rPr>
              <a:t>Background</a:t>
            </a:r>
            <a:endParaRPr lang="en-GB" dirty="0"/>
          </a:p>
        </p:txBody>
      </p:sp>
      <p:sp>
        <p:nvSpPr>
          <p:cNvPr id="3" name="Subtitle 2">
            <a:extLst>
              <a:ext uri="{FF2B5EF4-FFF2-40B4-BE49-F238E27FC236}">
                <a16:creationId xmlns:a16="http://schemas.microsoft.com/office/drawing/2014/main" id="{8DB24BD1-EF18-A354-1D8D-34632E877774}"/>
              </a:ext>
            </a:extLst>
          </p:cNvPr>
          <p:cNvSpPr>
            <a:spLocks noGrp="1"/>
          </p:cNvSpPr>
          <p:nvPr>
            <p:ph type="subTitle" idx="1"/>
          </p:nvPr>
        </p:nvSpPr>
        <p:spPr>
          <a:xfrm>
            <a:off x="5797686" y="1786458"/>
            <a:ext cx="4766554" cy="4254419"/>
          </a:xfrm>
        </p:spPr>
        <p:style>
          <a:lnRef idx="2">
            <a:schemeClr val="accent5"/>
          </a:lnRef>
          <a:fillRef idx="1">
            <a:schemeClr val="lt1"/>
          </a:fillRef>
          <a:effectRef idx="0">
            <a:schemeClr val="accent5"/>
          </a:effectRef>
          <a:fontRef idx="minor">
            <a:schemeClr val="dk1"/>
          </a:fontRef>
        </p:style>
        <p:txBody>
          <a:bodyPr>
            <a:normAutofit/>
          </a:bodyPr>
          <a:lstStyle/>
          <a:p>
            <a:pPr algn="l"/>
            <a:r>
              <a:rPr lang="en-GB" b="0" i="0" dirty="0">
                <a:solidFill>
                  <a:srgbClr val="202124"/>
                </a:solidFill>
                <a:effectLst/>
                <a:latin typeface="Google Sans"/>
              </a:rPr>
              <a:t>What are the 4 purposes of the ICS?</a:t>
            </a:r>
            <a:endParaRPr lang="en-GB" b="0" i="0" dirty="0">
              <a:solidFill>
                <a:srgbClr val="202124"/>
              </a:solidFill>
              <a:effectLst/>
              <a:latin typeface="arial" panose="020B0604020202020204" pitchFamily="34" charset="0"/>
            </a:endParaRPr>
          </a:p>
          <a:p>
            <a:pPr marL="285750" indent="-285750">
              <a:lnSpc>
                <a:spcPct val="120000"/>
              </a:lnSpc>
              <a:spcBef>
                <a:spcPts val="0"/>
              </a:spcBef>
              <a:buFont typeface="Arial" panose="020B0604020202020204" pitchFamily="34" charset="0"/>
              <a:buChar char="•"/>
            </a:pPr>
            <a:r>
              <a:rPr lang="en-GB" sz="1800" b="1" dirty="0">
                <a:solidFill>
                  <a:schemeClr val="tx1"/>
                </a:solidFill>
                <a:latin typeface="Arial"/>
                <a:cs typeface="Arial"/>
              </a:rPr>
              <a:t>Improving outcomes in population health and healthcare; </a:t>
            </a:r>
          </a:p>
          <a:p>
            <a:pPr>
              <a:lnSpc>
                <a:spcPct val="120000"/>
              </a:lnSpc>
              <a:spcBef>
                <a:spcPts val="0"/>
              </a:spcBef>
            </a:pPr>
            <a:r>
              <a:rPr lang="en-GB" sz="1800" b="1" dirty="0">
                <a:solidFill>
                  <a:schemeClr val="tx1"/>
                </a:solidFill>
                <a:latin typeface="Arial"/>
                <a:cs typeface="Arial"/>
              </a:rPr>
              <a:t>•   Tackling inequalities in outcomes, experience and access; </a:t>
            </a:r>
          </a:p>
          <a:p>
            <a:pPr>
              <a:lnSpc>
                <a:spcPct val="120000"/>
              </a:lnSpc>
              <a:spcBef>
                <a:spcPts val="0"/>
              </a:spcBef>
            </a:pPr>
            <a:r>
              <a:rPr lang="en-GB" sz="1800" dirty="0">
                <a:solidFill>
                  <a:schemeClr val="tx1"/>
                </a:solidFill>
                <a:latin typeface="Arial"/>
                <a:cs typeface="Arial"/>
              </a:rPr>
              <a:t>•   Enhancing productivity and value for money;</a:t>
            </a:r>
          </a:p>
          <a:p>
            <a:pPr marL="285750" indent="-285750">
              <a:lnSpc>
                <a:spcPct val="120000"/>
              </a:lnSpc>
              <a:spcBef>
                <a:spcPts val="0"/>
              </a:spcBef>
              <a:buFont typeface="Arial" panose="020B0604020202020204" pitchFamily="34" charset="0"/>
              <a:buChar char="•"/>
            </a:pPr>
            <a:r>
              <a:rPr lang="en-GB" sz="1800" dirty="0">
                <a:solidFill>
                  <a:schemeClr val="tx1"/>
                </a:solidFill>
                <a:latin typeface="Arial"/>
                <a:cs typeface="Arial"/>
              </a:rPr>
              <a:t>Supporting broader social and economic development.</a:t>
            </a:r>
          </a:p>
          <a:p>
            <a:endParaRPr lang="en-GB" dirty="0"/>
          </a:p>
        </p:txBody>
      </p:sp>
      <p:pic>
        <p:nvPicPr>
          <p:cNvPr id="4" name="Picture 3">
            <a:extLst>
              <a:ext uri="{FF2B5EF4-FFF2-40B4-BE49-F238E27FC236}">
                <a16:creationId xmlns:a16="http://schemas.microsoft.com/office/drawing/2014/main" id="{884FCC77-A197-4CC5-CEEB-6FEFCD1E1810}"/>
              </a:ext>
            </a:extLst>
          </p:cNvPr>
          <p:cNvPicPr>
            <a:picLocks noChangeAspect="1"/>
          </p:cNvPicPr>
          <p:nvPr/>
        </p:nvPicPr>
        <p:blipFill>
          <a:blip r:embed="rId2"/>
          <a:stretch>
            <a:fillRect/>
          </a:stretch>
        </p:blipFill>
        <p:spPr>
          <a:xfrm>
            <a:off x="-71140" y="1786458"/>
            <a:ext cx="5987711" cy="4478156"/>
          </a:xfrm>
          <a:prstGeom prst="rect">
            <a:avLst/>
          </a:prstGeom>
        </p:spPr>
      </p:pic>
    </p:spTree>
    <p:extLst>
      <p:ext uri="{BB962C8B-B14F-4D97-AF65-F5344CB8AC3E}">
        <p14:creationId xmlns:p14="http://schemas.microsoft.com/office/powerpoint/2010/main" val="101062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a:xfrm>
            <a:off x="736599" y="817123"/>
            <a:ext cx="6520235" cy="784983"/>
          </a:xfrm>
        </p:spPr>
        <p:txBody>
          <a:bodyPr/>
          <a:lstStyle/>
          <a:p>
            <a:r>
              <a:rPr lang="en-US" sz="2400" dirty="0">
                <a:latin typeface="Arial" panose="020B0604020202020204" pitchFamily="34" charset="0"/>
                <a:cs typeface="Arial" panose="020B0604020202020204" pitchFamily="34" charset="0"/>
              </a:rPr>
              <a:t>Introduction to Health Equity Fellowship Programme </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579033" y="1864217"/>
            <a:ext cx="9208006" cy="4602915"/>
          </a:xfrm>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Autofit/>
          </a:bodyPr>
          <a:lstStyle/>
          <a:p>
            <a:pPr>
              <a:spcBef>
                <a:spcPts val="0"/>
              </a:spcBef>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latin typeface="Arial"/>
                <a:ea typeface="Calibri" panose="020F0502020204030204" pitchFamily="34" charset="0"/>
                <a:cs typeface="Arial"/>
              </a:rPr>
              <a:t>We are very pleased to launch recruitment into the 25/26 Humber and North Yorkshire Health Equity Fellowship Programme. We are looking for 50 enthusiastic people who want to make a change and tackle inequalities in Humber and North Yorkshire.</a:t>
            </a:r>
          </a:p>
          <a:p>
            <a:pPr>
              <a:spcBef>
                <a:spcPts val="0"/>
              </a:spcBef>
            </a:pPr>
            <a:endParaRPr lang="en-GB" sz="1400" dirty="0">
              <a:latin typeface="Arial"/>
              <a:ea typeface="Calibri" panose="020F0502020204030204" pitchFamily="34" charset="0"/>
              <a:cs typeface="Arial"/>
            </a:endParaRPr>
          </a:p>
          <a:p>
            <a:pPr>
              <a:spcBef>
                <a:spcPts val="0"/>
              </a:spcBef>
            </a:pPr>
            <a:r>
              <a:rPr lang="en-US" sz="1400" dirty="0">
                <a:latin typeface="Arial"/>
                <a:ea typeface="Calibri" panose="020F0502020204030204" pitchFamily="34" charset="0"/>
                <a:cs typeface="Arial"/>
              </a:rPr>
              <a:t>This Programme aims to give Fellows the skills they need to improve population health and reduce health inequalities in their own </a:t>
            </a:r>
            <a:r>
              <a:rPr lang="en-US" sz="1400" dirty="0" err="1">
                <a:latin typeface="Arial"/>
                <a:ea typeface="Calibri" panose="020F0502020204030204" pitchFamily="34" charset="0"/>
                <a:cs typeface="Arial"/>
              </a:rPr>
              <a:t>organisation</a:t>
            </a:r>
            <a:r>
              <a:rPr lang="en-US" sz="1400" dirty="0">
                <a:latin typeface="Arial"/>
                <a:ea typeface="Calibri" panose="020F0502020204030204" pitchFamily="34" charset="0"/>
                <a:cs typeface="Arial"/>
              </a:rPr>
              <a:t> and across the Humber and North Yorkshire area. It is modelled on and supported by a well-</a:t>
            </a:r>
            <a:r>
              <a:rPr lang="en-US" sz="1400" dirty="0" err="1">
                <a:latin typeface="Arial"/>
                <a:ea typeface="Calibri" panose="020F0502020204030204" pitchFamily="34" charset="0"/>
                <a:cs typeface="Arial"/>
              </a:rPr>
              <a:t>recognised</a:t>
            </a:r>
            <a:r>
              <a:rPr lang="en-US" sz="1400" dirty="0">
                <a:latin typeface="Arial"/>
                <a:ea typeface="Calibri" panose="020F0502020204030204" pitchFamily="34" charset="0"/>
                <a:cs typeface="Arial"/>
              </a:rPr>
              <a:t> programme in West Yorkshire.</a:t>
            </a:r>
            <a:endParaRPr lang="en-GB" sz="1400" dirty="0">
              <a:latin typeface="Arial"/>
              <a:ea typeface="Calibri" panose="020F0502020204030204" pitchFamily="34" charset="0"/>
              <a:cs typeface="Arial"/>
            </a:endParaRPr>
          </a:p>
          <a:p>
            <a:pPr>
              <a:spcBef>
                <a:spcPts val="0"/>
              </a:spcBef>
            </a:pPr>
            <a:endParaRPr lang="en-US" sz="1400" dirty="0">
              <a:latin typeface="Arial" panose="020B0604020202020204" pitchFamily="34" charset="0"/>
              <a:cs typeface="Arial" panose="020B0604020202020204" pitchFamily="34" charset="0"/>
            </a:endParaRPr>
          </a:p>
          <a:p>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following information pack will provide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organisations</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employers and our workforce with information about the: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Fellowship Programme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Benefits of being a fellow</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Benefits for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organisations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releasing people for the fellowship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to apply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FAQs and more</a:t>
            </a:r>
          </a:p>
          <a:p>
            <a:pPr>
              <a:spcBef>
                <a:spcPts val="0"/>
              </a:spcBef>
            </a:pPr>
            <a:endParaRPr lang="en-US" sz="1400" dirty="0">
              <a:latin typeface="Arial" panose="020B0604020202020204" pitchFamily="34" charset="0"/>
              <a:cs typeface="Arial" panose="020B0604020202020204" pitchFamily="34" charset="0"/>
            </a:endParaRPr>
          </a:p>
          <a:p>
            <a:pPr>
              <a:spcBef>
                <a:spcPts val="0"/>
              </a:spcBef>
            </a:pPr>
            <a:endParaRPr lang="en-US" dirty="0"/>
          </a:p>
        </p:txBody>
      </p:sp>
      <p:sp>
        <p:nvSpPr>
          <p:cNvPr id="7" name="TextBox 6">
            <a:extLst>
              <a:ext uri="{FF2B5EF4-FFF2-40B4-BE49-F238E27FC236}">
                <a16:creationId xmlns:a16="http://schemas.microsoft.com/office/drawing/2014/main" id="{A0149F15-0215-05B3-F0A0-67CFC892BAB3}"/>
              </a:ext>
            </a:extLst>
          </p:cNvPr>
          <p:cNvSpPr txBox="1"/>
          <p:nvPr/>
        </p:nvSpPr>
        <p:spPr>
          <a:xfrm>
            <a:off x="0" y="6549656"/>
            <a:ext cx="10691813" cy="1010018"/>
          </a:xfrm>
          <a:prstGeom prst="rect">
            <a:avLst/>
          </a:prstGeom>
          <a:solidFill>
            <a:schemeClr val="bg1"/>
          </a:solidFill>
        </p:spPr>
        <p:txBody>
          <a:bodyPr wrap="square" rtlCol="0">
            <a:spAutoFit/>
          </a:bodyPr>
          <a:lstStyle/>
          <a:p>
            <a:endParaRPr lang="en-GB"/>
          </a:p>
        </p:txBody>
      </p:sp>
      <p:pic>
        <p:nvPicPr>
          <p:cNvPr id="8" name="Picture 7" descr="A black and blue sign with white text&#10;&#10;Description automatically generated">
            <a:extLst>
              <a:ext uri="{FF2B5EF4-FFF2-40B4-BE49-F238E27FC236}">
                <a16:creationId xmlns:a16="http://schemas.microsoft.com/office/drawing/2014/main" id="{9BD83367-3299-F425-B507-03C653979B69}"/>
              </a:ext>
            </a:extLst>
          </p:cNvPr>
          <p:cNvPicPr>
            <a:picLocks noChangeAspect="1"/>
          </p:cNvPicPr>
          <p:nvPr/>
        </p:nvPicPr>
        <p:blipFill>
          <a:blip r:embed="rId3"/>
          <a:stretch>
            <a:fillRect/>
          </a:stretch>
        </p:blipFill>
        <p:spPr>
          <a:xfrm>
            <a:off x="9341433" y="6840915"/>
            <a:ext cx="1209325" cy="647127"/>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C004225D-AD32-D6F7-4747-1F751D833036}"/>
              </a:ext>
            </a:extLst>
          </p:cNvPr>
          <p:cNvPicPr>
            <a:picLocks noChangeAspect="1"/>
          </p:cNvPicPr>
          <p:nvPr/>
        </p:nvPicPr>
        <p:blipFill>
          <a:blip r:embed="rId4"/>
          <a:stretch>
            <a:fillRect/>
          </a:stretch>
        </p:blipFill>
        <p:spPr>
          <a:xfrm>
            <a:off x="141055" y="6913976"/>
            <a:ext cx="2960392" cy="563174"/>
          </a:xfrm>
          <a:prstGeom prst="rect">
            <a:avLst/>
          </a:prstGeom>
        </p:spPr>
      </p:pic>
    </p:spTree>
    <p:extLst>
      <p:ext uri="{BB962C8B-B14F-4D97-AF65-F5344CB8AC3E}">
        <p14:creationId xmlns:p14="http://schemas.microsoft.com/office/powerpoint/2010/main" val="7775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772" y="633314"/>
            <a:ext cx="5022512" cy="725586"/>
          </a:xfrm>
        </p:spPr>
        <p:txBody>
          <a:bodyPr/>
          <a:lstStyle/>
          <a:p>
            <a:r>
              <a:rPr lang="en-GB">
                <a:latin typeface="Arial" panose="020B0604020202020204" pitchFamily="34" charset="0"/>
                <a:cs typeface="Arial" panose="020B0604020202020204" pitchFamily="34" charset="0"/>
              </a:rPr>
              <a:t>Timeline</a:t>
            </a:r>
          </a:p>
        </p:txBody>
      </p:sp>
      <p:graphicFrame>
        <p:nvGraphicFramePr>
          <p:cNvPr id="6" name="Table 5" descr="Table showing timeline of events for the Improving Population Health Fellowships 2023.">
            <a:extLst>
              <a:ext uri="{FF2B5EF4-FFF2-40B4-BE49-F238E27FC236}">
                <a16:creationId xmlns:a16="http://schemas.microsoft.com/office/drawing/2014/main" id="{ED6F9605-2E68-470E-963A-976E50E6AAC0}"/>
              </a:ext>
            </a:extLst>
          </p:cNvPr>
          <p:cNvGraphicFramePr>
            <a:graphicFrameLocks noGrp="1"/>
          </p:cNvGraphicFramePr>
          <p:nvPr>
            <p:extLst>
              <p:ext uri="{D42A27DB-BD31-4B8C-83A1-F6EECF244321}">
                <p14:modId xmlns:p14="http://schemas.microsoft.com/office/powerpoint/2010/main" val="1398698072"/>
              </p:ext>
            </p:extLst>
          </p:nvPr>
        </p:nvGraphicFramePr>
        <p:xfrm>
          <a:off x="501805" y="1650380"/>
          <a:ext cx="9757317" cy="4328970"/>
        </p:xfrm>
        <a:graphic>
          <a:graphicData uri="http://schemas.openxmlformats.org/drawingml/2006/table">
            <a:tbl>
              <a:tblPr firstRow="1">
                <a:tableStyleId>{21E4AEA4-8DFA-4A89-87EB-49C32662AFE0}</a:tableStyleId>
              </a:tblPr>
              <a:tblGrid>
                <a:gridCol w="6315943">
                  <a:extLst>
                    <a:ext uri="{9D8B030D-6E8A-4147-A177-3AD203B41FA5}">
                      <a16:colId xmlns:a16="http://schemas.microsoft.com/office/drawing/2014/main" val="3425490796"/>
                    </a:ext>
                  </a:extLst>
                </a:gridCol>
                <a:gridCol w="3441374">
                  <a:extLst>
                    <a:ext uri="{9D8B030D-6E8A-4147-A177-3AD203B41FA5}">
                      <a16:colId xmlns:a16="http://schemas.microsoft.com/office/drawing/2014/main" val="2865394557"/>
                    </a:ext>
                  </a:extLst>
                </a:gridCol>
              </a:tblGrid>
              <a:tr h="322122">
                <a:tc>
                  <a:txBody>
                    <a:bodyPr/>
                    <a:lstStyle/>
                    <a:p>
                      <a:pPr algn="ctr" fontAlgn="ctr"/>
                      <a:r>
                        <a:rPr lang="en-GB" sz="2000" b="0" u="none" strike="noStrike">
                          <a:solidFill>
                            <a:schemeClr val="bg1"/>
                          </a:solidFill>
                          <a:effectLst/>
                        </a:rPr>
                        <a:t>Event</a:t>
                      </a:r>
                      <a:endParaRPr lang="en-GB" sz="2000" b="0" i="0" u="none" strike="noStrike">
                        <a:solidFill>
                          <a:schemeClr val="bg1"/>
                        </a:solidFill>
                        <a:effectLst/>
                        <a:latin typeface="Calibri" panose="020F0502020204030204" pitchFamily="34" charset="0"/>
                      </a:endParaRPr>
                    </a:p>
                  </a:txBody>
                  <a:tcPr marL="3520" marR="3520" marT="3520" marB="0" anchor="ctr"/>
                </a:tc>
                <a:tc>
                  <a:txBody>
                    <a:bodyPr/>
                    <a:lstStyle/>
                    <a:p>
                      <a:pPr algn="ctr" fontAlgn="ctr"/>
                      <a:r>
                        <a:rPr lang="en-GB" sz="2000" b="0" u="none" strike="noStrike">
                          <a:solidFill>
                            <a:schemeClr val="bg1"/>
                          </a:solidFill>
                          <a:effectLst/>
                        </a:rPr>
                        <a:t>Date</a:t>
                      </a:r>
                      <a:endParaRPr lang="en-GB" sz="2000" b="0" i="0" u="none" strike="noStrike">
                        <a:solidFill>
                          <a:schemeClr val="bg1"/>
                        </a:solidFill>
                        <a:effectLst/>
                        <a:latin typeface="Calibri" panose="020F0502020204030204" pitchFamily="34" charset="0"/>
                      </a:endParaRPr>
                    </a:p>
                  </a:txBody>
                  <a:tcPr marL="3520" marR="3520" marT="3520" marB="0" anchor="ctr"/>
                </a:tc>
                <a:extLst>
                  <a:ext uri="{0D108BD9-81ED-4DB2-BD59-A6C34878D82A}">
                    <a16:rowId xmlns:a16="http://schemas.microsoft.com/office/drawing/2014/main" val="2155146317"/>
                  </a:ext>
                </a:extLst>
              </a:tr>
              <a:tr h="479143">
                <a:tc>
                  <a:txBody>
                    <a:bodyPr/>
                    <a:lstStyle/>
                    <a:p>
                      <a:pPr algn="l" fontAlgn="ctr"/>
                      <a:r>
                        <a:rPr lang="en-GB" sz="2000" b="0" u="none" strike="noStrike" dirty="0">
                          <a:solidFill>
                            <a:srgbClr val="000000"/>
                          </a:solidFill>
                          <a:effectLst/>
                        </a:rPr>
                        <a:t> Information pack available</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0" u="none" strike="noStrike" kern="1200" dirty="0">
                          <a:solidFill>
                            <a:schemeClr val="tx1"/>
                          </a:solidFill>
                          <a:effectLst/>
                        </a:rPr>
                        <a:t>7  November 2024</a:t>
                      </a:r>
                      <a:endParaRPr lang="en-GB" sz="20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3520" marR="3520" marT="3520" marB="0" anchor="ctr"/>
                </a:tc>
                <a:extLst>
                  <a:ext uri="{0D108BD9-81ED-4DB2-BD59-A6C34878D82A}">
                    <a16:rowId xmlns:a16="http://schemas.microsoft.com/office/drawing/2014/main" val="1604788643"/>
                  </a:ext>
                </a:extLst>
              </a:tr>
              <a:tr h="479143">
                <a:tc>
                  <a:txBody>
                    <a:bodyPr/>
                    <a:lstStyle/>
                    <a:p>
                      <a:pPr algn="l" fontAlgn="ctr"/>
                      <a:r>
                        <a:rPr lang="en-GB" sz="2000" b="1" u="none" strike="noStrike">
                          <a:effectLst/>
                        </a:rPr>
                        <a:t> Applications open</a:t>
                      </a:r>
                      <a:endParaRPr lang="en-GB" sz="2000" b="1" i="0" u="none" strike="noStrike">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1" u="none" strike="noStrike" kern="1200" dirty="0">
                          <a:solidFill>
                            <a:schemeClr val="tx1"/>
                          </a:solidFill>
                          <a:effectLst/>
                        </a:rPr>
                        <a:t>13  November 2024</a:t>
                      </a:r>
                      <a:endParaRPr lang="en-GB" sz="20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3520" marR="3520" marT="3520" marB="0" anchor="ctr"/>
                </a:tc>
                <a:extLst>
                  <a:ext uri="{0D108BD9-81ED-4DB2-BD59-A6C34878D82A}">
                    <a16:rowId xmlns:a16="http://schemas.microsoft.com/office/drawing/2014/main" val="46869357"/>
                  </a:ext>
                </a:extLst>
              </a:tr>
              <a:tr h="479143">
                <a:tc>
                  <a:txBody>
                    <a:bodyPr/>
                    <a:lstStyle/>
                    <a:p>
                      <a:pPr algn="l" fontAlgn="ctr"/>
                      <a:r>
                        <a:rPr lang="en-GB" sz="2000" u="none" strike="noStrike">
                          <a:effectLst/>
                        </a:rPr>
                        <a:t> Event: first virtual information event</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0" u="none" strike="noStrike" kern="1200" dirty="0">
                          <a:solidFill>
                            <a:schemeClr val="tx1"/>
                          </a:solidFill>
                          <a:effectLst/>
                        </a:rPr>
                        <a:t>27  November 24</a:t>
                      </a:r>
                      <a:endParaRPr lang="en-GB" sz="20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3520" marR="3520" marT="3520" marB="0" anchor="ctr"/>
                </a:tc>
                <a:extLst>
                  <a:ext uri="{0D108BD9-81ED-4DB2-BD59-A6C34878D82A}">
                    <a16:rowId xmlns:a16="http://schemas.microsoft.com/office/drawing/2014/main" val="2132111700"/>
                  </a:ext>
                </a:extLst>
              </a:tr>
              <a:tr h="518870">
                <a:tc>
                  <a:txBody>
                    <a:bodyPr/>
                    <a:lstStyle/>
                    <a:p>
                      <a:pPr algn="l" fontAlgn="ctr"/>
                      <a:r>
                        <a:rPr lang="en-GB" sz="2000" u="none" strike="noStrike">
                          <a:effectLst/>
                        </a:rPr>
                        <a:t> Event: second virtual information event</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0" u="none" strike="noStrike" kern="1200" dirty="0">
                          <a:solidFill>
                            <a:schemeClr val="tx1"/>
                          </a:solidFill>
                          <a:effectLst/>
                        </a:rPr>
                        <a:t>11 December 24</a:t>
                      </a:r>
                      <a:endParaRPr lang="en-GB" sz="20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3520" marR="3520" marT="3520" marB="0" anchor="ctr"/>
                </a:tc>
                <a:extLst>
                  <a:ext uri="{0D108BD9-81ED-4DB2-BD59-A6C34878D82A}">
                    <a16:rowId xmlns:a16="http://schemas.microsoft.com/office/drawing/2014/main" val="1712437408"/>
                  </a:ext>
                </a:extLst>
              </a:tr>
              <a:tr h="479143">
                <a:tc>
                  <a:txBody>
                    <a:bodyPr/>
                    <a:lstStyle/>
                    <a:p>
                      <a:pPr algn="l" fontAlgn="ctr"/>
                      <a:r>
                        <a:rPr lang="en-GB" sz="2000" b="1" u="none" strike="noStrike" dirty="0">
                          <a:effectLst/>
                        </a:rPr>
                        <a:t> Applications close</a:t>
                      </a:r>
                      <a:endParaRPr lang="en-GB" sz="2000" b="1" i="0" u="none" strike="noStrike" dirty="0">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1" u="none" strike="noStrike" kern="1200" dirty="0">
                          <a:solidFill>
                            <a:schemeClr val="tx1"/>
                          </a:solidFill>
                          <a:effectLst/>
                        </a:rPr>
                        <a:t>24 January  2025</a:t>
                      </a:r>
                    </a:p>
                    <a:p>
                      <a:pPr algn="ctr" fontAlgn="ctr"/>
                      <a:r>
                        <a:rPr lang="en-GB" sz="2000" b="1" i="0" u="none" strike="noStrike" kern="1200">
                          <a:solidFill>
                            <a:schemeClr val="tx1"/>
                          </a:solidFill>
                          <a:effectLst/>
                          <a:latin typeface="Arial" panose="020B0604020202020204" pitchFamily="34" charset="0"/>
                          <a:ea typeface="+mn-ea"/>
                          <a:cs typeface="Arial" panose="020B0604020202020204" pitchFamily="34" charset="0"/>
                        </a:rPr>
                        <a:t>Extended to 14</a:t>
                      </a:r>
                      <a:r>
                        <a:rPr lang="en-GB" sz="2000" b="1" i="0" u="none" strike="noStrike" kern="1200" baseline="30000">
                          <a:solidFill>
                            <a:schemeClr val="tx1"/>
                          </a:solidFill>
                          <a:effectLst/>
                          <a:latin typeface="Arial" panose="020B0604020202020204" pitchFamily="34" charset="0"/>
                          <a:ea typeface="+mn-ea"/>
                          <a:cs typeface="Arial" panose="020B0604020202020204" pitchFamily="34" charset="0"/>
                        </a:rPr>
                        <a:t>th</a:t>
                      </a:r>
                      <a:r>
                        <a:rPr lang="en-GB" sz="2000" b="1" i="0" u="none" strike="noStrike" kern="1200">
                          <a:solidFill>
                            <a:schemeClr val="tx1"/>
                          </a:solidFill>
                          <a:effectLst/>
                          <a:latin typeface="Arial" panose="020B0604020202020204" pitchFamily="34" charset="0"/>
                          <a:ea typeface="+mn-ea"/>
                          <a:cs typeface="Arial" panose="020B0604020202020204" pitchFamily="34" charset="0"/>
                        </a:rPr>
                        <a:t> Feb</a:t>
                      </a:r>
                      <a:endParaRPr lang="en-GB" sz="20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3520" marR="3520" marT="3520" marB="0" anchor="ctr"/>
                </a:tc>
                <a:extLst>
                  <a:ext uri="{0D108BD9-81ED-4DB2-BD59-A6C34878D82A}">
                    <a16:rowId xmlns:a16="http://schemas.microsoft.com/office/drawing/2014/main" val="1245282841"/>
                  </a:ext>
                </a:extLst>
              </a:tr>
              <a:tr h="479143">
                <a:tc>
                  <a:txBody>
                    <a:bodyPr/>
                    <a:lstStyle/>
                    <a:p>
                      <a:pPr algn="l" fontAlgn="ctr"/>
                      <a:r>
                        <a:rPr lang="en-GB" sz="2000" u="none" strike="noStrike">
                          <a:effectLst/>
                        </a:rPr>
                        <a:t> Recruitment Panel</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0" u="none" strike="noStrike" kern="1200" dirty="0">
                          <a:solidFill>
                            <a:schemeClr val="tx1"/>
                          </a:solidFill>
                          <a:effectLst/>
                        </a:rPr>
                        <a:t>27-30 January 2025</a:t>
                      </a:r>
                      <a:endParaRPr lang="en-GB" sz="20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3520" marR="3520" marT="3520" marB="0" anchor="ctr"/>
                </a:tc>
                <a:extLst>
                  <a:ext uri="{0D108BD9-81ED-4DB2-BD59-A6C34878D82A}">
                    <a16:rowId xmlns:a16="http://schemas.microsoft.com/office/drawing/2014/main" val="41738890"/>
                  </a:ext>
                </a:extLst>
              </a:tr>
              <a:tr h="479143">
                <a:tc>
                  <a:txBody>
                    <a:bodyPr/>
                    <a:lstStyle/>
                    <a:p>
                      <a:pPr algn="l" fontAlgn="ctr"/>
                      <a:r>
                        <a:rPr lang="en-GB" sz="2000" u="none" strike="noStrike">
                          <a:effectLst/>
                        </a:rPr>
                        <a:t> Notify applicants of outcome</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0" u="none" strike="noStrike" kern="1200" dirty="0">
                          <a:solidFill>
                            <a:schemeClr val="tx1"/>
                          </a:solidFill>
                          <a:effectLst/>
                        </a:rPr>
                        <a:t>February 2025</a:t>
                      </a:r>
                      <a:endParaRPr lang="en-GB" sz="20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3520" marR="3520" marT="3520" marB="0" anchor="ctr"/>
                </a:tc>
                <a:extLst>
                  <a:ext uri="{0D108BD9-81ED-4DB2-BD59-A6C34878D82A}">
                    <a16:rowId xmlns:a16="http://schemas.microsoft.com/office/drawing/2014/main" val="1972167964"/>
                  </a:ext>
                </a:extLst>
              </a:tr>
              <a:tr h="479143">
                <a:tc>
                  <a:txBody>
                    <a:bodyPr/>
                    <a:lstStyle/>
                    <a:p>
                      <a:pPr algn="l" fontAlgn="ctr"/>
                      <a:r>
                        <a:rPr lang="en-GB" sz="2000" u="none" strike="noStrike">
                          <a:effectLst/>
                        </a:rPr>
                        <a:t> Fellowship start date</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0" u="none" strike="noStrike" kern="1200" dirty="0">
                          <a:solidFill>
                            <a:schemeClr val="tx1"/>
                          </a:solidFill>
                          <a:effectLst/>
                        </a:rPr>
                        <a:t> April 2025</a:t>
                      </a:r>
                      <a:endParaRPr lang="en-GB" sz="20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3520" marR="3520" marT="3520" marB="0" anchor="ctr"/>
                </a:tc>
                <a:extLst>
                  <a:ext uri="{0D108BD9-81ED-4DB2-BD59-A6C34878D82A}">
                    <a16:rowId xmlns:a16="http://schemas.microsoft.com/office/drawing/2014/main" val="1052709084"/>
                  </a:ext>
                </a:extLst>
              </a:tr>
            </a:tbl>
          </a:graphicData>
        </a:graphic>
      </p:graphicFrame>
    </p:spTree>
    <p:extLst>
      <p:ext uri="{BB962C8B-B14F-4D97-AF65-F5344CB8AC3E}">
        <p14:creationId xmlns:p14="http://schemas.microsoft.com/office/powerpoint/2010/main" val="2721529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sz="2400" dirty="0">
                <a:latin typeface="Arial" panose="020B0604020202020204" pitchFamily="34" charset="0"/>
                <a:cs typeface="Arial" panose="020B0604020202020204" pitchFamily="34" charset="0"/>
              </a:rPr>
              <a:t>Fellowship Expectations</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599" y="1887541"/>
            <a:ext cx="9154533" cy="4541745"/>
          </a:xfrm>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Autofit/>
          </a:bodyPr>
          <a:lstStyle/>
          <a:p>
            <a:r>
              <a:rPr lang="en-GB" sz="1800" dirty="0">
                <a:latin typeface="Arial"/>
                <a:cs typeface="Arial"/>
              </a:rPr>
              <a:t>The</a:t>
            </a:r>
            <a:r>
              <a:rPr lang="en-GB" sz="1800" dirty="0">
                <a:solidFill>
                  <a:srgbClr val="FF0000"/>
                </a:solidFill>
                <a:latin typeface="Arial"/>
                <a:cs typeface="Arial"/>
              </a:rPr>
              <a:t> </a:t>
            </a:r>
            <a:r>
              <a:rPr lang="en-GB" sz="1800" dirty="0">
                <a:latin typeface="Arial"/>
                <a:ea typeface="Calibri" panose="020F0502020204030204" pitchFamily="34" charset="0"/>
                <a:cs typeface="Arial"/>
              </a:rPr>
              <a:t>Humber and North Yorkshire </a:t>
            </a:r>
            <a:r>
              <a:rPr lang="en-GB" sz="1800" dirty="0">
                <a:latin typeface="Arial"/>
                <a:cs typeface="Arial"/>
              </a:rPr>
              <a:t>Health Equity Fellowship will run between April 2025 and March 2026. </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a:cs typeface="Arial"/>
              </a:rPr>
              <a:t>Fellows will be expected to dedicate one day a week of their time to attend training and work on a fellowship project. </a:t>
            </a:r>
          </a:p>
          <a:p>
            <a:pPr marL="285750" indent="-285750">
              <a:buFont typeface="Arial" panose="020B0604020202020204" pitchFamily="34" charset="0"/>
              <a:buChar char="•"/>
            </a:pPr>
            <a:r>
              <a:rPr lang="en-GB" sz="1800" dirty="0">
                <a:latin typeface="Arial"/>
                <a:cs typeface="Arial"/>
              </a:rPr>
              <a:t>Projects will be bespoke to the fellowship theme (Health Equity) and criteria. A list of potential projects will be provided for inspiration, though creativity is encouraged.</a:t>
            </a:r>
          </a:p>
          <a:p>
            <a:pPr marL="285750" indent="-285750">
              <a:buFont typeface="Arial" panose="020B0604020202020204" pitchFamily="34" charset="0"/>
              <a:buChar char="•"/>
            </a:pPr>
            <a:r>
              <a:rPr lang="en-GB" sz="1800" dirty="0">
                <a:latin typeface="Arial"/>
                <a:cs typeface="Arial"/>
              </a:rPr>
              <a:t>Projects can be delivered in the applicant’s usual place of work or contribute to wider joined up approaches taking place across the area. Submission of an interim and final report is required as part of the programme. </a:t>
            </a: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a:cs typeface="Arial"/>
              </a:rPr>
              <a:t>Meetings and training may be face to face at a central location or virtually. Fellows are expected to attend all meetings and training and therefore must be able to travel.  They will require a device and an internet connection.</a:t>
            </a:r>
          </a:p>
        </p:txBody>
      </p:sp>
      <p:sp>
        <p:nvSpPr>
          <p:cNvPr id="7" name="TextBox 6">
            <a:extLst>
              <a:ext uri="{FF2B5EF4-FFF2-40B4-BE49-F238E27FC236}">
                <a16:creationId xmlns:a16="http://schemas.microsoft.com/office/drawing/2014/main" id="{9B248086-3719-2606-CA82-B1573875A767}"/>
              </a:ext>
            </a:extLst>
          </p:cNvPr>
          <p:cNvSpPr txBox="1"/>
          <p:nvPr/>
        </p:nvSpPr>
        <p:spPr>
          <a:xfrm>
            <a:off x="0" y="6549656"/>
            <a:ext cx="10691813" cy="1010018"/>
          </a:xfrm>
          <a:prstGeom prst="rect">
            <a:avLst/>
          </a:prstGeom>
          <a:solidFill>
            <a:schemeClr val="bg1"/>
          </a:solidFill>
        </p:spPr>
        <p:txBody>
          <a:bodyPr wrap="square" rtlCol="0">
            <a:spAutoFit/>
          </a:bodyPr>
          <a:lstStyle/>
          <a:p>
            <a:endParaRPr lang="en-GB"/>
          </a:p>
        </p:txBody>
      </p:sp>
      <p:pic>
        <p:nvPicPr>
          <p:cNvPr id="8" name="Picture 7" descr="A black background with white text&#10;&#10;Description automatically generated">
            <a:extLst>
              <a:ext uri="{FF2B5EF4-FFF2-40B4-BE49-F238E27FC236}">
                <a16:creationId xmlns:a16="http://schemas.microsoft.com/office/drawing/2014/main" id="{158A582A-405C-4FF2-3A3F-E3E7FBB24DE5}"/>
              </a:ext>
            </a:extLst>
          </p:cNvPr>
          <p:cNvPicPr>
            <a:picLocks noChangeAspect="1"/>
          </p:cNvPicPr>
          <p:nvPr/>
        </p:nvPicPr>
        <p:blipFill>
          <a:blip r:embed="rId2"/>
          <a:stretch>
            <a:fillRect/>
          </a:stretch>
        </p:blipFill>
        <p:spPr>
          <a:xfrm>
            <a:off x="141055" y="6913976"/>
            <a:ext cx="2960392" cy="563174"/>
          </a:xfrm>
          <a:prstGeom prst="rect">
            <a:avLst/>
          </a:prstGeom>
        </p:spPr>
      </p:pic>
      <p:pic>
        <p:nvPicPr>
          <p:cNvPr id="9" name="Picture 8" descr="A black and blue sign with white text&#10;&#10;Description automatically generated">
            <a:extLst>
              <a:ext uri="{FF2B5EF4-FFF2-40B4-BE49-F238E27FC236}">
                <a16:creationId xmlns:a16="http://schemas.microsoft.com/office/drawing/2014/main" id="{EEFDC864-DB24-E0EC-8F93-6E9B331E3002}"/>
              </a:ext>
            </a:extLst>
          </p:cNvPr>
          <p:cNvPicPr>
            <a:picLocks noChangeAspect="1"/>
          </p:cNvPicPr>
          <p:nvPr/>
        </p:nvPicPr>
        <p:blipFill>
          <a:blip r:embed="rId3"/>
          <a:stretch>
            <a:fillRect/>
          </a:stretch>
        </p:blipFill>
        <p:spPr>
          <a:xfrm>
            <a:off x="9341433" y="6840915"/>
            <a:ext cx="1209325" cy="647127"/>
          </a:xfrm>
          <a:prstGeom prst="rect">
            <a:avLst/>
          </a:prstGeom>
        </p:spPr>
      </p:pic>
    </p:spTree>
    <p:extLst>
      <p:ext uri="{BB962C8B-B14F-4D97-AF65-F5344CB8AC3E}">
        <p14:creationId xmlns:p14="http://schemas.microsoft.com/office/powerpoint/2010/main" val="2381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sz="2400" b="1" dirty="0">
                <a:latin typeface="Arial" panose="020B0604020202020204" pitchFamily="34" charset="0"/>
                <a:cs typeface="Arial" panose="020B0604020202020204" pitchFamily="34" charset="0"/>
              </a:rPr>
              <a:t>Benefits for </a:t>
            </a:r>
            <a:r>
              <a:rPr lang="en-US" sz="2400" dirty="0">
                <a:latin typeface="Arial" panose="020B0604020202020204" pitchFamily="34" charset="0"/>
                <a:cs typeface="Arial" panose="020B0604020202020204" pitchFamily="34" charset="0"/>
              </a:rPr>
              <a:t>O</a:t>
            </a:r>
            <a:r>
              <a:rPr lang="en-US" sz="2400" b="1" dirty="0">
                <a:latin typeface="Arial" panose="020B0604020202020204" pitchFamily="34" charset="0"/>
                <a:cs typeface="Arial" panose="020B0604020202020204" pitchFamily="34" charset="0"/>
              </a:rPr>
              <a:t>rganisations</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07554" y="1893365"/>
            <a:ext cx="9154533" cy="4985900"/>
          </a:xfrm>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Autofit/>
          </a:bodyPr>
          <a:lstStyle/>
          <a:p>
            <a:pPr algn="l"/>
            <a:r>
              <a:rPr lang="en-GB" sz="1400" b="1" i="0" dirty="0">
                <a:effectLst/>
                <a:latin typeface="Arial" panose="020B0604020202020204" pitchFamily="34" charset="0"/>
                <a:cs typeface="Arial" panose="020B0604020202020204" pitchFamily="34" charset="0"/>
              </a:rPr>
              <a:t>Fellowships will:</a:t>
            </a:r>
          </a:p>
          <a:p>
            <a:pPr marL="285750" indent="-285750" algn="l">
              <a:buFont typeface="Arial" panose="020B0604020202020204" pitchFamily="34" charset="0"/>
              <a:buChar char="•"/>
            </a:pPr>
            <a:r>
              <a:rPr lang="en-GB" sz="1400" b="0" i="0" dirty="0">
                <a:effectLst/>
                <a:latin typeface="Arial"/>
                <a:cs typeface="Arial"/>
              </a:rPr>
              <a:t>Provide the opportunity to change behaviour, empower employees, and build authentic relationships with networks and partners across </a:t>
            </a:r>
            <a:r>
              <a:rPr lang="en-GB" sz="1400" dirty="0">
                <a:latin typeface="Arial"/>
                <a:ea typeface="Calibri" panose="020F0502020204030204" pitchFamily="34" charset="0"/>
                <a:cs typeface="Arial"/>
              </a:rPr>
              <a:t>Humber and North Yorkshire.</a:t>
            </a:r>
          </a:p>
          <a:p>
            <a:pPr marL="285750" indent="-285750" algn="l">
              <a:buFont typeface="Arial" panose="020B0604020202020204" pitchFamily="34" charset="0"/>
              <a:buChar char="•"/>
            </a:pPr>
            <a:r>
              <a:rPr lang="en-GB" sz="1400" b="0" i="0" dirty="0">
                <a:effectLst/>
                <a:latin typeface="Arial"/>
                <a:cs typeface="Arial"/>
              </a:rPr>
              <a:t>Support professional and personal development, with no cost to the fellows organisation/employer.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M</a:t>
            </a:r>
            <a:r>
              <a:rPr lang="en-GB" sz="1400" b="0" i="0" dirty="0">
                <a:effectLst/>
                <a:latin typeface="Arial" panose="020B0604020202020204" pitchFamily="34" charset="0"/>
                <a:cs typeface="Arial" panose="020B0604020202020204" pitchFamily="34" charset="0"/>
              </a:rPr>
              <a:t>eet the shifting needs of employees</a:t>
            </a:r>
            <a:r>
              <a:rPr lang="en-GB" sz="1400" dirty="0">
                <a:latin typeface="Arial" panose="020B0604020202020204" pitchFamily="34" charset="0"/>
                <a:cs typeface="Arial" panose="020B0604020202020204" pitchFamily="34" charset="0"/>
              </a:rPr>
              <a:t>, organisations and communities/populations </a:t>
            </a:r>
            <a:r>
              <a:rPr lang="en-GB" sz="1400" b="0" i="0" dirty="0">
                <a:effectLst/>
                <a:latin typeface="Arial" panose="020B0604020202020204" pitchFamily="34" charset="0"/>
                <a:cs typeface="Arial" panose="020B0604020202020204" pitchFamily="34" charset="0"/>
              </a:rPr>
              <a:t>they serve.</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G</a:t>
            </a:r>
            <a:r>
              <a:rPr lang="en-GB" sz="1400" i="0" dirty="0">
                <a:effectLst/>
                <a:latin typeface="Arial" panose="020B0604020202020204" pitchFamily="34" charset="0"/>
                <a:cs typeface="Arial" panose="020B0604020202020204" pitchFamily="34" charset="0"/>
              </a:rPr>
              <a:t>ive employees the confidence, insights, and motivation to expand or extend their work.</a:t>
            </a:r>
            <a:endParaRPr lang="en-GB" sz="1400" b="0" i="0" dirty="0">
              <a:effectLst/>
              <a:latin typeface="Arial" panose="020B0604020202020204" pitchFamily="34" charset="0"/>
              <a:cs typeface="Arial" panose="020B0604020202020204" pitchFamily="34" charset="0"/>
            </a:endParaRPr>
          </a:p>
          <a:p>
            <a:pPr algn="l"/>
            <a:r>
              <a:rPr lang="en-GB" sz="1400" b="1" i="0" dirty="0">
                <a:effectLst/>
                <a:latin typeface="Arial" panose="020B0604020202020204" pitchFamily="34" charset="0"/>
                <a:cs typeface="Arial" panose="020B0604020202020204" pitchFamily="34" charset="0"/>
              </a:rPr>
              <a:t>Fellows will:</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G</a:t>
            </a:r>
            <a:r>
              <a:rPr lang="en-GB" sz="1400" b="0" i="0" dirty="0">
                <a:effectLst/>
                <a:latin typeface="Arial" panose="020B0604020202020204" pitchFamily="34" charset="0"/>
                <a:cs typeface="Arial" panose="020B0604020202020204" pitchFamily="34" charset="0"/>
              </a:rPr>
              <a:t>ain valuable exposure and experience while learning under the guidance of mentors and experts.</a:t>
            </a:r>
          </a:p>
          <a:p>
            <a:pPr marL="285750" indent="-285750" algn="l">
              <a:buFont typeface="Arial" panose="020B0604020202020204" pitchFamily="34" charset="0"/>
              <a:buChar char="•"/>
            </a:pPr>
            <a:r>
              <a:rPr lang="en-GB" sz="1400" b="0" i="0" dirty="0">
                <a:solidFill>
                  <a:srgbClr val="050505"/>
                </a:solidFill>
                <a:effectLst/>
                <a:latin typeface="Arial" panose="020B0604020202020204" pitchFamily="34" charset="0"/>
                <a:cs typeface="Arial" panose="020B0604020202020204" pitchFamily="34" charset="0"/>
              </a:rPr>
              <a:t>Receive guidance, institutional support, and professional development to the fellow.</a:t>
            </a:r>
          </a:p>
          <a:p>
            <a:pPr marL="285750" indent="-285750">
              <a:buFont typeface="Arial" panose="020B0604020202020204" pitchFamily="34" charset="0"/>
              <a:buChar char="•"/>
            </a:pPr>
            <a:r>
              <a:rPr lang="en-GB" sz="1400" dirty="0">
                <a:solidFill>
                  <a:srgbClr val="050505"/>
                </a:solidFill>
                <a:latin typeface="Arial" panose="020B0604020202020204" pitchFamily="34" charset="0"/>
                <a:cs typeface="Arial" panose="020B0604020202020204" pitchFamily="34" charset="0"/>
              </a:rPr>
              <a:t>G</a:t>
            </a:r>
            <a:r>
              <a:rPr lang="en-GB" sz="1400" b="0" i="0" dirty="0">
                <a:solidFill>
                  <a:srgbClr val="050505"/>
                </a:solidFill>
                <a:effectLst/>
                <a:latin typeface="Arial" panose="020B0604020202020204" pitchFamily="34" charset="0"/>
                <a:cs typeface="Arial" panose="020B0604020202020204" pitchFamily="34" charset="0"/>
              </a:rPr>
              <a:t>ain practical knowledge through experiential learning.</a:t>
            </a:r>
          </a:p>
          <a:p>
            <a:pPr marL="285750" indent="-285750">
              <a:buFont typeface="Arial" panose="020B0604020202020204" pitchFamily="34" charset="0"/>
              <a:buChar char="•"/>
            </a:pPr>
            <a:r>
              <a:rPr lang="en-GB" sz="1400" b="0" i="0" dirty="0">
                <a:solidFill>
                  <a:srgbClr val="050505"/>
                </a:solidFill>
                <a:effectLst/>
                <a:latin typeface="Arial" panose="020B0604020202020204" pitchFamily="34" charset="0"/>
                <a:cs typeface="Arial" panose="020B0604020202020204" pitchFamily="34" charset="0"/>
              </a:rPr>
              <a:t>Be a champion within the organisation to support improving population health and reducing health inequalities.</a:t>
            </a:r>
          </a:p>
          <a:p>
            <a:pPr algn="l"/>
            <a:r>
              <a:rPr lang="en-GB" sz="1400" b="1" dirty="0">
                <a:solidFill>
                  <a:srgbClr val="050505"/>
                </a:solidFill>
                <a:latin typeface="Arial" panose="020B0604020202020204" pitchFamily="34" charset="0"/>
                <a:cs typeface="Arial" panose="020B0604020202020204" pitchFamily="34" charset="0"/>
              </a:rPr>
              <a:t>F</a:t>
            </a:r>
            <a:r>
              <a:rPr lang="en-GB" sz="1400" b="1" i="0" dirty="0">
                <a:solidFill>
                  <a:srgbClr val="050505"/>
                </a:solidFill>
                <a:effectLst/>
                <a:latin typeface="Arial" panose="020B0604020202020204" pitchFamily="34" charset="0"/>
                <a:cs typeface="Arial" panose="020B0604020202020204" pitchFamily="34" charset="0"/>
              </a:rPr>
              <a:t>ellows will bring back to the organisations:</a:t>
            </a:r>
          </a:p>
          <a:p>
            <a:pPr marL="285750" indent="-285750" algn="l">
              <a:buFont typeface="Arial" panose="020B0604020202020204" pitchFamily="34" charset="0"/>
              <a:buChar char="•"/>
            </a:pPr>
            <a:r>
              <a:rPr lang="en-GB" sz="1400" dirty="0">
                <a:solidFill>
                  <a:srgbClr val="050505"/>
                </a:solidFill>
                <a:latin typeface="Arial" panose="020B0604020202020204" pitchFamily="34" charset="0"/>
                <a:cs typeface="Arial" panose="020B0604020202020204" pitchFamily="34" charset="0"/>
              </a:rPr>
              <a:t>N</a:t>
            </a:r>
            <a:r>
              <a:rPr lang="en-GB" sz="1400" b="0" i="0" dirty="0">
                <a:solidFill>
                  <a:srgbClr val="050505"/>
                </a:solidFill>
                <a:effectLst/>
                <a:latin typeface="Arial" panose="020B0604020202020204" pitchFamily="34" charset="0"/>
                <a:cs typeface="Arial" panose="020B0604020202020204" pitchFamily="34" charset="0"/>
              </a:rPr>
              <a:t>ew ideas, tactics, and perspectives. </a:t>
            </a:r>
          </a:p>
          <a:p>
            <a:pPr marL="285750" indent="-285750" algn="l">
              <a:buFont typeface="Arial" panose="020B0604020202020204" pitchFamily="34" charset="0"/>
              <a:buChar char="•"/>
            </a:pPr>
            <a:r>
              <a:rPr lang="en-GB" sz="1400" b="0" i="0" dirty="0">
                <a:solidFill>
                  <a:srgbClr val="050505"/>
                </a:solidFill>
                <a:effectLst/>
                <a:latin typeface="Arial" panose="020B0604020202020204" pitchFamily="34" charset="0"/>
                <a:cs typeface="Arial" panose="020B0604020202020204" pitchFamily="34" charset="0"/>
              </a:rPr>
              <a:t>Empowerment to participate in social responsibility and community engagement.</a:t>
            </a:r>
          </a:p>
          <a:p>
            <a:pPr marL="285750" indent="-285750" algn="l">
              <a:buFont typeface="Arial" panose="020B0604020202020204" pitchFamily="34" charset="0"/>
              <a:buChar char="•"/>
            </a:pPr>
            <a:r>
              <a:rPr lang="en-GB" sz="1400" b="0" i="0" dirty="0">
                <a:solidFill>
                  <a:srgbClr val="050505"/>
                </a:solidFill>
                <a:effectLst/>
                <a:latin typeface="Arial"/>
                <a:cs typeface="Arial"/>
              </a:rPr>
              <a:t>Contribution to the future success of the organisation in a given field.</a:t>
            </a:r>
          </a:p>
        </p:txBody>
      </p:sp>
      <p:sp>
        <p:nvSpPr>
          <p:cNvPr id="8" name="TextBox 7">
            <a:extLst>
              <a:ext uri="{FF2B5EF4-FFF2-40B4-BE49-F238E27FC236}">
                <a16:creationId xmlns:a16="http://schemas.microsoft.com/office/drawing/2014/main" id="{EF8539E3-6571-C7C2-0841-F851CC3BA8C2}"/>
              </a:ext>
            </a:extLst>
          </p:cNvPr>
          <p:cNvSpPr txBox="1"/>
          <p:nvPr/>
        </p:nvSpPr>
        <p:spPr>
          <a:xfrm>
            <a:off x="106326" y="6879265"/>
            <a:ext cx="10585487" cy="574158"/>
          </a:xfrm>
          <a:prstGeom prst="rect">
            <a:avLst/>
          </a:prstGeom>
          <a:solidFill>
            <a:schemeClr val="bg1"/>
          </a:solidFill>
        </p:spPr>
        <p:txBody>
          <a:bodyPr wrap="square" rtlCol="0">
            <a:spAutoFit/>
          </a:bodyPr>
          <a:lstStyle/>
          <a:p>
            <a:endParaRPr lang="en-GB"/>
          </a:p>
        </p:txBody>
      </p:sp>
      <p:sp>
        <p:nvSpPr>
          <p:cNvPr id="9" name="TextBox 8">
            <a:extLst>
              <a:ext uri="{FF2B5EF4-FFF2-40B4-BE49-F238E27FC236}">
                <a16:creationId xmlns:a16="http://schemas.microsoft.com/office/drawing/2014/main" id="{C694F368-F57E-B665-4C05-C2268B4DD24A}"/>
              </a:ext>
            </a:extLst>
          </p:cNvPr>
          <p:cNvSpPr txBox="1"/>
          <p:nvPr/>
        </p:nvSpPr>
        <p:spPr>
          <a:xfrm>
            <a:off x="8814391" y="6584683"/>
            <a:ext cx="1690576" cy="574158"/>
          </a:xfrm>
          <a:prstGeom prst="rect">
            <a:avLst/>
          </a:prstGeom>
          <a:solidFill>
            <a:schemeClr val="bg1"/>
          </a:solidFill>
        </p:spPr>
        <p:txBody>
          <a:bodyPr wrap="square" rtlCol="0">
            <a:spAutoFit/>
          </a:bodyPr>
          <a:lstStyle/>
          <a:p>
            <a:endParaRPr lang="en-GB"/>
          </a:p>
        </p:txBody>
      </p:sp>
      <p:pic>
        <p:nvPicPr>
          <p:cNvPr id="10" name="Picture 9" descr="A black and blue sign with white text&#10;&#10;Description automatically generated">
            <a:extLst>
              <a:ext uri="{FF2B5EF4-FFF2-40B4-BE49-F238E27FC236}">
                <a16:creationId xmlns:a16="http://schemas.microsoft.com/office/drawing/2014/main" id="{2F2C7645-7FFB-AEBE-1331-DDE823D4F947}"/>
              </a:ext>
            </a:extLst>
          </p:cNvPr>
          <p:cNvPicPr>
            <a:picLocks noChangeAspect="1"/>
          </p:cNvPicPr>
          <p:nvPr/>
        </p:nvPicPr>
        <p:blipFill>
          <a:blip r:embed="rId2"/>
          <a:stretch>
            <a:fillRect/>
          </a:stretch>
        </p:blipFill>
        <p:spPr>
          <a:xfrm>
            <a:off x="9421953" y="6879265"/>
            <a:ext cx="1163534" cy="622624"/>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18803E02-D971-71D9-8388-61F79C39211B}"/>
              </a:ext>
            </a:extLst>
          </p:cNvPr>
          <p:cNvPicPr>
            <a:picLocks noChangeAspect="1"/>
          </p:cNvPicPr>
          <p:nvPr/>
        </p:nvPicPr>
        <p:blipFill>
          <a:blip r:embed="rId3"/>
          <a:stretch>
            <a:fillRect/>
          </a:stretch>
        </p:blipFill>
        <p:spPr>
          <a:xfrm>
            <a:off x="141055" y="7008422"/>
            <a:ext cx="2463922" cy="468727"/>
          </a:xfrm>
          <a:prstGeom prst="rect">
            <a:avLst/>
          </a:prstGeom>
        </p:spPr>
      </p:pic>
    </p:spTree>
    <p:extLst>
      <p:ext uri="{BB962C8B-B14F-4D97-AF65-F5344CB8AC3E}">
        <p14:creationId xmlns:p14="http://schemas.microsoft.com/office/powerpoint/2010/main" val="105021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sz="2400" b="1" dirty="0">
                <a:latin typeface="Arial" panose="020B0604020202020204" pitchFamily="34" charset="0"/>
                <a:cs typeface="Arial" panose="020B0604020202020204" pitchFamily="34" charset="0"/>
              </a:rPr>
              <a:t>Benefits of </a:t>
            </a:r>
            <a:r>
              <a:rPr lang="en-US" sz="2400" dirty="0">
                <a:latin typeface="Arial" panose="020B0604020202020204" pitchFamily="34" charset="0"/>
                <a:cs typeface="Arial" panose="020B0604020202020204" pitchFamily="34" charset="0"/>
              </a:rPr>
              <a:t>B</a:t>
            </a:r>
            <a:r>
              <a:rPr lang="en-US" sz="2400" b="1" dirty="0">
                <a:latin typeface="Arial" panose="020B0604020202020204" pitchFamily="34" charset="0"/>
                <a:cs typeface="Arial" panose="020B0604020202020204" pitchFamily="34" charset="0"/>
              </a:rPr>
              <a:t>eing a Fellow</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600" y="1883187"/>
            <a:ext cx="9154533" cy="4329685"/>
          </a:xfrm>
        </p:spPr>
        <p:style>
          <a:lnRef idx="2">
            <a:schemeClr val="accent5"/>
          </a:lnRef>
          <a:fillRef idx="1">
            <a:schemeClr val="lt1"/>
          </a:fillRef>
          <a:effectRef idx="0">
            <a:schemeClr val="accent5"/>
          </a:effectRef>
          <a:fontRef idx="minor">
            <a:schemeClr val="dk1"/>
          </a:fontRef>
        </p:style>
        <p:txBody>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Enhance knowledge, skills, and capability by delivering a fellowship project relating to health inequalities.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Mentor support throughout your fellowship journey e.g., embedding learning and developing relationships across</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Humber and North Yorkshire</a:t>
            </a:r>
            <a:r>
              <a:rPr lang="en-GB" sz="16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Free Foundation Programme in Public Health training delivered by Barnsley Council and NHSE. This training is accredited by Royal Society of Public Health.</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Bespoke training in your chosen area with access to materials and educational opportunities.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Expand your professional networks through engagement with other fellows.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Build relationships and network with different organisations across</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Humber and North Yorkshire</a:t>
            </a:r>
            <a:r>
              <a:rPr lang="en-GB" sz="16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Exposure to experts, programmes and organisations pioneering positive change.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Publication of fellowship projects on our website and partner websites.</a:t>
            </a:r>
          </a:p>
        </p:txBody>
      </p:sp>
      <p:sp>
        <p:nvSpPr>
          <p:cNvPr id="6" name="TextBox 5">
            <a:extLst>
              <a:ext uri="{FF2B5EF4-FFF2-40B4-BE49-F238E27FC236}">
                <a16:creationId xmlns:a16="http://schemas.microsoft.com/office/drawing/2014/main" id="{C97392F8-8AEE-854B-B6B7-9B336B2536B6}"/>
              </a:ext>
            </a:extLst>
          </p:cNvPr>
          <p:cNvSpPr txBox="1"/>
          <p:nvPr/>
        </p:nvSpPr>
        <p:spPr>
          <a:xfrm>
            <a:off x="88106" y="6674329"/>
            <a:ext cx="10515600" cy="648586"/>
          </a:xfrm>
          <a:prstGeom prst="rect">
            <a:avLst/>
          </a:prstGeom>
          <a:solidFill>
            <a:schemeClr val="bg1"/>
          </a:solidFill>
        </p:spPr>
        <p:txBody>
          <a:bodyPr wrap="square" rtlCol="0">
            <a:spAutoFit/>
          </a:bodyPr>
          <a:lstStyle/>
          <a:p>
            <a:endParaRPr lang="en-GB"/>
          </a:p>
        </p:txBody>
      </p:sp>
      <p:pic>
        <p:nvPicPr>
          <p:cNvPr id="7" name="Picture 6" descr="A black and blue sign with white text&#10;&#10;Description automatically generated">
            <a:extLst>
              <a:ext uri="{FF2B5EF4-FFF2-40B4-BE49-F238E27FC236}">
                <a16:creationId xmlns:a16="http://schemas.microsoft.com/office/drawing/2014/main" id="{F94AEB04-5522-E1A1-6C8A-889AA487D81E}"/>
              </a:ext>
            </a:extLst>
          </p:cNvPr>
          <p:cNvPicPr>
            <a:picLocks noChangeAspect="1"/>
          </p:cNvPicPr>
          <p:nvPr/>
        </p:nvPicPr>
        <p:blipFill>
          <a:blip r:embed="rId2"/>
          <a:stretch>
            <a:fillRect/>
          </a:stretch>
        </p:blipFill>
        <p:spPr>
          <a:xfrm>
            <a:off x="9341433" y="6840915"/>
            <a:ext cx="1209325" cy="647127"/>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6D408561-9CD1-77E5-1F00-3B74E819BB45}"/>
              </a:ext>
            </a:extLst>
          </p:cNvPr>
          <p:cNvPicPr>
            <a:picLocks noChangeAspect="1"/>
          </p:cNvPicPr>
          <p:nvPr/>
        </p:nvPicPr>
        <p:blipFill>
          <a:blip r:embed="rId3"/>
          <a:stretch>
            <a:fillRect/>
          </a:stretch>
        </p:blipFill>
        <p:spPr>
          <a:xfrm>
            <a:off x="141055" y="6913976"/>
            <a:ext cx="2960392" cy="563174"/>
          </a:xfrm>
          <a:prstGeom prst="rect">
            <a:avLst/>
          </a:prstGeom>
        </p:spPr>
      </p:pic>
    </p:spTree>
    <p:extLst>
      <p:ext uri="{BB962C8B-B14F-4D97-AF65-F5344CB8AC3E}">
        <p14:creationId xmlns:p14="http://schemas.microsoft.com/office/powerpoint/2010/main" val="122657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321607"/>
            <a:ext cx="10691813" cy="2238068"/>
          </a:xfrm>
          <a:prstGeom prst="rect">
            <a:avLst/>
          </a:prstGeom>
        </p:spPr>
      </p:pic>
      <p:sp>
        <p:nvSpPr>
          <p:cNvPr id="2" name="Title 1"/>
          <p:cNvSpPr>
            <a:spLocks noGrp="1"/>
          </p:cNvSpPr>
          <p:nvPr>
            <p:ph type="ctrTitle"/>
          </p:nvPr>
        </p:nvSpPr>
        <p:spPr>
          <a:xfrm>
            <a:off x="407663" y="351449"/>
            <a:ext cx="6990664" cy="725586"/>
          </a:xfrm>
        </p:spPr>
        <p:txBody>
          <a:bodyPr vert="horz" lIns="91440" tIns="45720" rIns="91440" bIns="45720" rtlCol="0" anchor="ctr">
            <a:noAutofit/>
          </a:bodyPr>
          <a:lstStyle/>
          <a:p>
            <a:pPr>
              <a:lnSpc>
                <a:spcPct val="100000"/>
              </a:lnSpc>
            </a:pPr>
            <a:r>
              <a:rPr lang="en-GB" sz="2400" b="1" dirty="0">
                <a:solidFill>
                  <a:srgbClr val="3B2767"/>
                </a:solidFill>
                <a:latin typeface="Arial" panose="020B0604020202020204" pitchFamily="34" charset="0"/>
                <a:cs typeface="Arial" panose="020B0604020202020204" pitchFamily="34" charset="0"/>
              </a:rPr>
              <a:t>Health Equity Fellows</a:t>
            </a:r>
          </a:p>
        </p:txBody>
      </p:sp>
      <p:sp>
        <p:nvSpPr>
          <p:cNvPr id="3" name="Subtitle 2"/>
          <p:cNvSpPr>
            <a:spLocks noGrp="1"/>
          </p:cNvSpPr>
          <p:nvPr>
            <p:ph type="subTitle" idx="1"/>
          </p:nvPr>
        </p:nvSpPr>
        <p:spPr>
          <a:xfrm>
            <a:off x="557561" y="2928270"/>
            <a:ext cx="9344722" cy="3166607"/>
          </a:xfrm>
        </p:spPr>
        <p:style>
          <a:lnRef idx="2">
            <a:schemeClr val="accent5"/>
          </a:lnRef>
          <a:fillRef idx="1">
            <a:schemeClr val="lt1"/>
          </a:fillRef>
          <a:effectRef idx="0">
            <a:schemeClr val="accent5"/>
          </a:effectRef>
          <a:fontRef idx="minor">
            <a:schemeClr val="dk1"/>
          </a:fontRef>
        </p:style>
        <p:txBody>
          <a:bodyPr>
            <a:noAutofit/>
          </a:bodyPr>
          <a:lstStyle/>
          <a:p>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Health Equity Fellows will be working towards the ambition to equip all staff with an understanding of the individual and collective action we can take to create a more equitable health and care system.</a:t>
            </a:r>
          </a:p>
          <a:p>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We have set strategic ambitions to reduce health inequalities. The need for these ambitions has been reinforced by health inequalities made worse by the COVID-19 pandemic and the recent cost of living challenges faced by our population.</a:t>
            </a:r>
          </a:p>
          <a:p>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Addressing health inequalities requires a whole system approach from strategic planning and leadership to community level service delivery.  This fellowship programme seeks to develop colleagues across Humber and North Yorkshire who </a:t>
            </a:r>
            <a:r>
              <a:rPr lang="en-GB"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understand the foundations of health inequity and have the knowledge, skills, and courage to build more equitable organisations and communities.</a:t>
            </a:r>
          </a:p>
        </p:txBody>
      </p:sp>
      <p:graphicFrame>
        <p:nvGraphicFramePr>
          <p:cNvPr id="5" name="Table 4">
            <a:extLst>
              <a:ext uri="{FF2B5EF4-FFF2-40B4-BE49-F238E27FC236}">
                <a16:creationId xmlns:a16="http://schemas.microsoft.com/office/drawing/2014/main" id="{0EBC4277-5BC3-411B-AB3B-6CACE85E3C4A}"/>
              </a:ext>
            </a:extLst>
          </p:cNvPr>
          <p:cNvGraphicFramePr>
            <a:graphicFrameLocks noGrp="1"/>
          </p:cNvGraphicFramePr>
          <p:nvPr>
            <p:extLst>
              <p:ext uri="{D42A27DB-BD31-4B8C-83A1-F6EECF244321}">
                <p14:modId xmlns:p14="http://schemas.microsoft.com/office/powerpoint/2010/main" val="4267672805"/>
              </p:ext>
            </p:extLst>
          </p:nvPr>
        </p:nvGraphicFramePr>
        <p:xfrm>
          <a:off x="646450" y="1199759"/>
          <a:ext cx="6513090" cy="1728511"/>
        </p:xfrm>
        <a:graphic>
          <a:graphicData uri="http://schemas.openxmlformats.org/drawingml/2006/table">
            <a:tbl>
              <a:tblPr firstRow="1" firstCol="1" bandRow="1"/>
              <a:tblGrid>
                <a:gridCol w="6513090">
                  <a:extLst>
                    <a:ext uri="{9D8B030D-6E8A-4147-A177-3AD203B41FA5}">
                      <a16:colId xmlns:a16="http://schemas.microsoft.com/office/drawing/2014/main" val="3909089036"/>
                    </a:ext>
                  </a:extLst>
                </a:gridCol>
              </a:tblGrid>
              <a:tr h="326781">
                <a:tc>
                  <a:txBody>
                    <a:bodyPr/>
                    <a:lstStyle/>
                    <a:p>
                      <a:pPr algn="l">
                        <a:lnSpc>
                          <a:spcPct val="115000"/>
                        </a:lnSpc>
                        <a:spcAft>
                          <a:spcPts val="1000"/>
                        </a:spcAft>
                      </a:pPr>
                      <a:r>
                        <a:rPr lang="en-GB" sz="1600" b="1">
                          <a:solidFill>
                            <a:srgbClr val="215868"/>
                          </a:solidFill>
                          <a:effectLst/>
                          <a:latin typeface="Arial" panose="020B0604020202020204" pitchFamily="34" charset="0"/>
                          <a:ea typeface="Calibri" panose="020F0502020204030204" pitchFamily="34" charset="0"/>
                          <a:cs typeface="Arial" panose="020B0604020202020204" pitchFamily="34" charset="0"/>
                        </a:rPr>
                        <a:t>Programme objectives</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021900826"/>
                  </a:ext>
                </a:extLst>
              </a:tr>
              <a:tr h="1401730">
                <a:tc>
                  <a:txBody>
                    <a:bodyPr/>
                    <a:lstStyle/>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Identify and respond to health inequity and inequalities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Build equity and inequalities champions across </a:t>
                      </a:r>
                      <a:r>
                        <a:rPr lang="en-GB" sz="1400" dirty="0">
                          <a:effectLst/>
                          <a:latin typeface="Arial" panose="020B0604020202020204" pitchFamily="34" charset="0"/>
                          <a:ea typeface="Calibri" panose="020F0502020204030204" pitchFamily="34" charset="0"/>
                          <a:cs typeface="Arial" panose="020B0604020202020204" pitchFamily="34" charset="0"/>
                        </a:rPr>
                        <a:t>Humber and North Yorkshire</a:t>
                      </a:r>
                    </a:p>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Create a health equity fellow peer Network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Share learning and best practice across </a:t>
                      </a:r>
                      <a:r>
                        <a:rPr lang="en-GB" sz="1400" dirty="0">
                          <a:effectLst/>
                          <a:latin typeface="Arial" panose="020B0604020202020204" pitchFamily="34" charset="0"/>
                          <a:ea typeface="Calibri" panose="020F0502020204030204" pitchFamily="34" charset="0"/>
                          <a:cs typeface="Arial" panose="020B0604020202020204" pitchFamily="34" charset="0"/>
                        </a:rPr>
                        <a:t>Humber and North Yorkshire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5357003"/>
                  </a:ext>
                </a:extLst>
              </a:tr>
            </a:tbl>
          </a:graphicData>
        </a:graphic>
      </p:graphicFrame>
    </p:spTree>
    <p:extLst>
      <p:ext uri="{BB962C8B-B14F-4D97-AF65-F5344CB8AC3E}">
        <p14:creationId xmlns:p14="http://schemas.microsoft.com/office/powerpoint/2010/main" val="3042933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a:xfrm>
            <a:off x="664031" y="1200469"/>
            <a:ext cx="6057605" cy="401638"/>
          </a:xfrm>
        </p:spPr>
        <p:txBody>
          <a:bodyPr/>
          <a:lstStyle/>
          <a:p>
            <a:r>
              <a:rPr lang="en-US" sz="2400" b="1" dirty="0">
                <a:latin typeface="Arial" panose="020B0604020202020204" pitchFamily="34" charset="0"/>
                <a:cs typeface="Arial" panose="020B0604020202020204" pitchFamily="34" charset="0"/>
              </a:rPr>
              <a:t>Foundation Programme in Public Health</a:t>
            </a: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664031" y="1880517"/>
            <a:ext cx="7355257" cy="4478689"/>
          </a:xfrm>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Autofit/>
          </a:bodyPr>
          <a:lstStyle/>
          <a:p>
            <a:r>
              <a:rPr lang="en-GB" sz="1400" dirty="0">
                <a:effectLst/>
                <a:latin typeface="Arial"/>
                <a:ea typeface="Calibri" panose="020F0502020204030204" pitchFamily="34" charset="0"/>
                <a:cs typeface="Arial"/>
              </a:rPr>
              <a:t>The Foundation Programme in Public Health, is a training suite, </a:t>
            </a:r>
            <a:r>
              <a:rPr lang="en-GB" sz="1400" dirty="0">
                <a:latin typeface="Arial"/>
                <a:cs typeface="Arial"/>
              </a:rPr>
              <a:t>designed by the Yorkshire and Humber School of Public Health. Its purpose is to help health and social care colleagues improve their knowledge and understanding of health inequalities to better support population health initiatives. The programme is split into level 1 and level 2. Both levels consist of four, three-hour training session. Level 1 is mandatory as part of the Fellowship; level 2 is optional.</a:t>
            </a:r>
          </a:p>
          <a:p>
            <a:r>
              <a:rPr lang="en-GB" sz="1400" dirty="0">
                <a:latin typeface="Arial"/>
                <a:cs typeface="Arial"/>
              </a:rPr>
              <a:t>Benefits of the programme include:</a:t>
            </a:r>
          </a:p>
          <a:p>
            <a:pPr marL="171450" indent="-171450">
              <a:buFont typeface="Arial" panose="020B0604020202020204" pitchFamily="34" charset="0"/>
              <a:buChar char="•"/>
            </a:pPr>
            <a:r>
              <a:rPr lang="en-GB" sz="1400" dirty="0">
                <a:latin typeface="Arial"/>
                <a:cs typeface="Arial"/>
              </a:rPr>
              <a:t>foundation level knowledge and understanding of health inequalities</a:t>
            </a:r>
          </a:p>
          <a:p>
            <a:pPr marL="171450" indent="-171450">
              <a:buFont typeface="Arial" panose="020B0604020202020204" pitchFamily="34" charset="0"/>
              <a:buChar char="•"/>
            </a:pPr>
            <a:r>
              <a:rPr lang="en-GB" sz="1400" dirty="0">
                <a:latin typeface="Arial"/>
                <a:cs typeface="Arial"/>
              </a:rPr>
              <a:t>improved understanding of how current specialisms can be reoriented to address health inequalities </a:t>
            </a:r>
          </a:p>
          <a:p>
            <a:pPr marL="171450" indent="-171450">
              <a:buFont typeface="Arial" panose="020B0604020202020204" pitchFamily="34" charset="0"/>
              <a:buChar char="•"/>
            </a:pPr>
            <a:r>
              <a:rPr lang="en-GB" sz="1400" dirty="0">
                <a:latin typeface="Arial"/>
                <a:cs typeface="Arial"/>
              </a:rPr>
              <a:t>improved understanding of how emerging population health policies can address health inequalities</a:t>
            </a:r>
          </a:p>
          <a:p>
            <a:pPr marL="171450" indent="-171450">
              <a:buFont typeface="Arial" panose="020B0604020202020204" pitchFamily="34" charset="0"/>
              <a:buChar char="•"/>
            </a:pPr>
            <a:r>
              <a:rPr lang="en-GB" sz="1400" dirty="0">
                <a:latin typeface="Arial"/>
                <a:cs typeface="Arial"/>
              </a:rPr>
              <a:t>improved understanding of how system-wide working can address health inequalities</a:t>
            </a:r>
          </a:p>
          <a:p>
            <a:pPr marL="171450" indent="-171450">
              <a:buFont typeface="Arial" panose="020B0604020202020204" pitchFamily="34" charset="0"/>
              <a:buChar char="•"/>
            </a:pPr>
            <a:r>
              <a:rPr lang="en-GB" sz="1400" dirty="0">
                <a:latin typeface="Arial"/>
                <a:cs typeface="Arial"/>
              </a:rPr>
              <a:t>improvement in the overall number, quality and impact of health promotion, protection, or prevention initiatives.</a:t>
            </a:r>
          </a:p>
          <a:p>
            <a:r>
              <a:rPr lang="en-US" sz="1400" dirty="0">
                <a:latin typeface="Arial"/>
                <a:cs typeface="Arial"/>
              </a:rPr>
              <a:t>See the</a:t>
            </a:r>
            <a:r>
              <a:rPr lang="en-GB" sz="1400" dirty="0">
                <a:latin typeface="Arial"/>
                <a:cs typeface="Arial"/>
              </a:rPr>
              <a:t> </a:t>
            </a:r>
            <a:r>
              <a:rPr lang="en-GB" sz="1400" dirty="0">
                <a:latin typeface="Arial"/>
                <a:cs typeface="Arial"/>
                <a:hlinkClick r:id="rId2"/>
              </a:rPr>
              <a:t>website pages </a:t>
            </a:r>
            <a:r>
              <a:rPr lang="en-GB" sz="1400" dirty="0">
                <a:latin typeface="Arial"/>
                <a:cs typeface="Arial"/>
              </a:rPr>
              <a:t>for more information about the programme. </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B1AF3A4-DC21-9106-F0B3-25777464B8E6}"/>
              </a:ext>
            </a:extLst>
          </p:cNvPr>
          <p:cNvSpPr txBox="1"/>
          <p:nvPr/>
        </p:nvSpPr>
        <p:spPr>
          <a:xfrm>
            <a:off x="74428" y="6826102"/>
            <a:ext cx="10451805" cy="546100"/>
          </a:xfrm>
          <a:prstGeom prst="rect">
            <a:avLst/>
          </a:prstGeom>
          <a:solidFill>
            <a:schemeClr val="bg1"/>
          </a:solidFill>
        </p:spPr>
        <p:txBody>
          <a:bodyPr wrap="square" rtlCol="0">
            <a:spAutoFit/>
          </a:bodyPr>
          <a:lstStyle/>
          <a:p>
            <a:endParaRPr lang="en-GB"/>
          </a:p>
        </p:txBody>
      </p:sp>
      <p:sp>
        <p:nvSpPr>
          <p:cNvPr id="6" name="TextBox 5">
            <a:extLst>
              <a:ext uri="{FF2B5EF4-FFF2-40B4-BE49-F238E27FC236}">
                <a16:creationId xmlns:a16="http://schemas.microsoft.com/office/drawing/2014/main" id="{F65F3C48-EC20-CB7F-E07C-7D143852DFAD}"/>
              </a:ext>
            </a:extLst>
          </p:cNvPr>
          <p:cNvSpPr txBox="1"/>
          <p:nvPr/>
        </p:nvSpPr>
        <p:spPr>
          <a:xfrm>
            <a:off x="9739423" y="6637616"/>
            <a:ext cx="510363" cy="533400"/>
          </a:xfrm>
          <a:prstGeom prst="rect">
            <a:avLst/>
          </a:prstGeom>
          <a:solidFill>
            <a:schemeClr val="bg1"/>
          </a:solidFill>
        </p:spPr>
        <p:txBody>
          <a:bodyPr wrap="square" rtlCol="0">
            <a:spAutoFit/>
          </a:bodyPr>
          <a:lstStyle/>
          <a:p>
            <a:endParaRPr lang="en-GB"/>
          </a:p>
        </p:txBody>
      </p:sp>
      <p:pic>
        <p:nvPicPr>
          <p:cNvPr id="7" name="Picture 6" descr="A black and blue sign with white text&#10;&#10;Description automatically generated">
            <a:extLst>
              <a:ext uri="{FF2B5EF4-FFF2-40B4-BE49-F238E27FC236}">
                <a16:creationId xmlns:a16="http://schemas.microsoft.com/office/drawing/2014/main" id="{A678C3E7-7225-180C-B7D9-F5F87CF1C8A2}"/>
              </a:ext>
            </a:extLst>
          </p:cNvPr>
          <p:cNvPicPr>
            <a:picLocks noChangeAspect="1"/>
          </p:cNvPicPr>
          <p:nvPr/>
        </p:nvPicPr>
        <p:blipFill>
          <a:blip r:embed="rId3"/>
          <a:stretch>
            <a:fillRect/>
          </a:stretch>
        </p:blipFill>
        <p:spPr>
          <a:xfrm>
            <a:off x="9341433" y="6840915"/>
            <a:ext cx="1209325" cy="647127"/>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D7B5B45C-B9C9-4E67-836C-8EF58A49C168}"/>
              </a:ext>
            </a:extLst>
          </p:cNvPr>
          <p:cNvPicPr>
            <a:picLocks noChangeAspect="1"/>
          </p:cNvPicPr>
          <p:nvPr/>
        </p:nvPicPr>
        <p:blipFill>
          <a:blip r:embed="rId4"/>
          <a:stretch>
            <a:fillRect/>
          </a:stretch>
        </p:blipFill>
        <p:spPr>
          <a:xfrm>
            <a:off x="141055" y="7008422"/>
            <a:ext cx="2463922" cy="468727"/>
          </a:xfrm>
          <a:prstGeom prst="rect">
            <a:avLst/>
          </a:prstGeom>
        </p:spPr>
      </p:pic>
    </p:spTree>
    <p:extLst>
      <p:ext uri="{BB962C8B-B14F-4D97-AF65-F5344CB8AC3E}">
        <p14:creationId xmlns:p14="http://schemas.microsoft.com/office/powerpoint/2010/main" val="37924627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653B898-3FF5-4C85-8EA8-4F9749373DB2}">
  <we:reference id="ec54a0d4-1494-4e42-b65a-78000cc718aa" version="1.0.0.0" store="EXCatalog" storeType="EXCatalog"/>
  <we:alternateReferences>
    <we:reference id="WA200003509" version="1.0.0.0" store="en-GB" storeType="OMEX"/>
  </we:alternateReferences>
  <we:properties/>
  <we:bindings/>
  <we:snapshot xmlns:r="http://schemas.openxmlformats.org/officeDocument/2006/relationships"/>
</we:webextension>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2048</TotalTime>
  <Words>2744</Words>
  <Application>Microsoft Office PowerPoint</Application>
  <PresentationFormat>Custom</PresentationFormat>
  <Paragraphs>212</Paragraphs>
  <Slides>19</Slides>
  <Notes>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19</vt:i4>
      </vt:variant>
    </vt:vector>
  </HeadingPairs>
  <TitlesOfParts>
    <vt:vector size="32" baseType="lpstr">
      <vt:lpstr>Arial</vt:lpstr>
      <vt:lpstr>Arial</vt:lpstr>
      <vt:lpstr>Calibri</vt:lpstr>
      <vt:lpstr>Calibri Light</vt:lpstr>
      <vt:lpstr>FRUTIGER 45 LIGHT</vt:lpstr>
      <vt:lpstr>Frutiger LT 55 Roman</vt:lpstr>
      <vt:lpstr>Google Sans</vt:lpstr>
      <vt:lpstr>Symbol</vt:lpstr>
      <vt:lpstr>Office Theme</vt:lpstr>
      <vt:lpstr>Custom Design</vt:lpstr>
      <vt:lpstr>1_Custom Design</vt:lpstr>
      <vt:lpstr>3_Custom Design</vt:lpstr>
      <vt:lpstr>4_Custom Design</vt:lpstr>
      <vt:lpstr>Humber and North Yorkshire Health Equity Fellowship 2025-26</vt:lpstr>
      <vt:lpstr>Background</vt:lpstr>
      <vt:lpstr>Introduction to Health Equity Fellowship Programme </vt:lpstr>
      <vt:lpstr>Timeline</vt:lpstr>
      <vt:lpstr>Fellowship Expectations</vt:lpstr>
      <vt:lpstr>Benefits for Organisations</vt:lpstr>
      <vt:lpstr>Benefits of Being a Fellow</vt:lpstr>
      <vt:lpstr>Health Equity Fellows</vt:lpstr>
      <vt:lpstr>Foundation Programme in Public Health</vt:lpstr>
      <vt:lpstr>Who Should Apply?</vt:lpstr>
      <vt:lpstr>How to Apply?</vt:lpstr>
      <vt:lpstr>Selection Criteria and Process</vt:lpstr>
      <vt:lpstr>PowerPoint Presentation</vt:lpstr>
      <vt:lpstr>FAQs: Accessibility</vt:lpstr>
      <vt:lpstr>FAQs: Funding</vt:lpstr>
      <vt:lpstr>FAQs: Dedicated one Day per Week</vt:lpstr>
      <vt:lpstr>FAQs: Your Project</vt:lpstr>
      <vt:lpstr>FAQs: Fellowship Training</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Carlill</dc:creator>
  <cp:lastModifiedBy>FATEMI, Mina (NHS HUMBER AND NORTH YORKSHIRE ICB - 42D)</cp:lastModifiedBy>
  <cp:revision>77</cp:revision>
  <dcterms:created xsi:type="dcterms:W3CDTF">2019-08-22T14:28:50Z</dcterms:created>
  <dcterms:modified xsi:type="dcterms:W3CDTF">2025-01-23T11:00:03Z</dcterms:modified>
</cp:coreProperties>
</file>