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74" r:id="rId5"/>
    <p:sldId id="272" r:id="rId6"/>
    <p:sldId id="275" r:id="rId7"/>
    <p:sldId id="259" r:id="rId8"/>
    <p:sldId id="262" r:id="rId9"/>
    <p:sldId id="264" r:id="rId10"/>
    <p:sldId id="278" r:id="rId11"/>
    <p:sldId id="267" r:id="rId12"/>
    <p:sldId id="277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5DA966-7922-4266-BB90-C0570699EC60}" v="23" dt="2025-03-16T17:27:07.4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1" autoAdjust="0"/>
    <p:restoredTop sz="87029" autoAdjust="0"/>
  </p:normalViewPr>
  <p:slideViewPr>
    <p:cSldViewPr snapToGrid="0">
      <p:cViewPr varScale="1">
        <p:scale>
          <a:sx n="85" d="100"/>
          <a:sy n="85" d="100"/>
        </p:scale>
        <p:origin x="95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A, Iquo (NHS HUMBER AND NORTH YORKSHIRE ICB - 02Y)" userId="70ac6932-91d7-4fd7-8297-a7e4b764e6a2" providerId="ADAL" clId="{DC5DA966-7922-4266-BB90-C0570699EC60}"/>
    <pc:docChg chg="undo custSel addSld delSld modSld sldOrd">
      <pc:chgData name="EMA, Iquo (NHS HUMBER AND NORTH YORKSHIRE ICB - 02Y)" userId="70ac6932-91d7-4fd7-8297-a7e4b764e6a2" providerId="ADAL" clId="{DC5DA966-7922-4266-BB90-C0570699EC60}" dt="2025-03-16T17:59:03.172" v="2358" actId="27636"/>
      <pc:docMkLst>
        <pc:docMk/>
      </pc:docMkLst>
      <pc:sldChg chg="addSp delSp modSp mod modNotesTx">
        <pc:chgData name="EMA, Iquo (NHS HUMBER AND NORTH YORKSHIRE ICB - 02Y)" userId="70ac6932-91d7-4fd7-8297-a7e4b764e6a2" providerId="ADAL" clId="{DC5DA966-7922-4266-BB90-C0570699EC60}" dt="2025-03-16T16:55:10.265" v="1908" actId="1076"/>
        <pc:sldMkLst>
          <pc:docMk/>
          <pc:sldMk cId="335141131" sldId="259"/>
        </pc:sldMkLst>
        <pc:spChg chg="mod">
          <ac:chgData name="EMA, Iquo (NHS HUMBER AND NORTH YORKSHIRE ICB - 02Y)" userId="70ac6932-91d7-4fd7-8297-a7e4b764e6a2" providerId="ADAL" clId="{DC5DA966-7922-4266-BB90-C0570699EC60}" dt="2025-03-16T16:55:04.955" v="1907" actId="1076"/>
          <ac:spMkLst>
            <pc:docMk/>
            <pc:sldMk cId="335141131" sldId="259"/>
            <ac:spMk id="2" creationId="{47170D63-1026-115A-0104-CBC28F7ADA77}"/>
          </ac:spMkLst>
        </pc:spChg>
        <pc:spChg chg="add del mod">
          <ac:chgData name="EMA, Iquo (NHS HUMBER AND NORTH YORKSHIRE ICB - 02Y)" userId="70ac6932-91d7-4fd7-8297-a7e4b764e6a2" providerId="ADAL" clId="{DC5DA966-7922-4266-BB90-C0570699EC60}" dt="2025-03-16T16:37:15.093" v="1079" actId="21"/>
          <ac:spMkLst>
            <pc:docMk/>
            <pc:sldMk cId="335141131" sldId="259"/>
            <ac:spMk id="3" creationId="{51E44420-96A1-A427-CAE8-53C292FDF06D}"/>
          </ac:spMkLst>
        </pc:spChg>
        <pc:spChg chg="mod">
          <ac:chgData name="EMA, Iquo (NHS HUMBER AND NORTH YORKSHIRE ICB - 02Y)" userId="70ac6932-91d7-4fd7-8297-a7e4b764e6a2" providerId="ADAL" clId="{DC5DA966-7922-4266-BB90-C0570699EC60}" dt="2025-03-16T16:55:10.265" v="1908" actId="1076"/>
          <ac:spMkLst>
            <pc:docMk/>
            <pc:sldMk cId="335141131" sldId="259"/>
            <ac:spMk id="6" creationId="{B2591EDD-EF52-C098-CE9D-E6578799E44A}"/>
          </ac:spMkLst>
        </pc:spChg>
        <pc:picChg chg="mod">
          <ac:chgData name="EMA, Iquo (NHS HUMBER AND NORTH YORKSHIRE ICB - 02Y)" userId="70ac6932-91d7-4fd7-8297-a7e4b764e6a2" providerId="ADAL" clId="{DC5DA966-7922-4266-BB90-C0570699EC60}" dt="2025-03-16T16:55:02.731" v="1906" actId="1076"/>
          <ac:picMkLst>
            <pc:docMk/>
            <pc:sldMk cId="335141131" sldId="259"/>
            <ac:picMk id="5" creationId="{1BA8F1B6-5E6A-CF50-50DA-3FF65B74C223}"/>
          </ac:picMkLst>
        </pc:picChg>
      </pc:sldChg>
      <pc:sldChg chg="addSp delSp modSp mod modNotesTx">
        <pc:chgData name="EMA, Iquo (NHS HUMBER AND NORTH YORKSHIRE ICB - 02Y)" userId="70ac6932-91d7-4fd7-8297-a7e4b764e6a2" providerId="ADAL" clId="{DC5DA966-7922-4266-BB90-C0570699EC60}" dt="2025-03-16T16:55:54.548" v="1917" actId="1076"/>
        <pc:sldMkLst>
          <pc:docMk/>
          <pc:sldMk cId="3970568058" sldId="262"/>
        </pc:sldMkLst>
        <pc:spChg chg="del">
          <ac:chgData name="EMA, Iquo (NHS HUMBER AND NORTH YORKSHIRE ICB - 02Y)" userId="70ac6932-91d7-4fd7-8297-a7e4b764e6a2" providerId="ADAL" clId="{DC5DA966-7922-4266-BB90-C0570699EC60}" dt="2025-03-16T16:38:03.811" v="1083" actId="21"/>
          <ac:spMkLst>
            <pc:docMk/>
            <pc:sldMk cId="3970568058" sldId="262"/>
            <ac:spMk id="2" creationId="{4103C0BB-9617-3037-13A7-8258F6172BF2}"/>
          </ac:spMkLst>
        </pc:spChg>
        <pc:spChg chg="add del mod">
          <ac:chgData name="EMA, Iquo (NHS HUMBER AND NORTH YORKSHIRE ICB - 02Y)" userId="70ac6932-91d7-4fd7-8297-a7e4b764e6a2" providerId="ADAL" clId="{DC5DA966-7922-4266-BB90-C0570699EC60}" dt="2025-03-16T16:38:07.704" v="1084" actId="21"/>
          <ac:spMkLst>
            <pc:docMk/>
            <pc:sldMk cId="3970568058" sldId="262"/>
            <ac:spMk id="3" creationId="{8D826617-09F7-2410-E793-0237CE7C7FDF}"/>
          </ac:spMkLst>
        </pc:spChg>
        <pc:spChg chg="mod">
          <ac:chgData name="EMA, Iquo (NHS HUMBER AND NORTH YORKSHIRE ICB - 02Y)" userId="70ac6932-91d7-4fd7-8297-a7e4b764e6a2" providerId="ADAL" clId="{DC5DA966-7922-4266-BB90-C0570699EC60}" dt="2025-03-16T16:55:45.643" v="1915" actId="1076"/>
          <ac:spMkLst>
            <pc:docMk/>
            <pc:sldMk cId="3970568058" sldId="262"/>
            <ac:spMk id="6" creationId="{BAE90AD9-21EB-635A-4896-18DE3CDB827F}"/>
          </ac:spMkLst>
        </pc:spChg>
        <pc:spChg chg="add del mod">
          <ac:chgData name="EMA, Iquo (NHS HUMBER AND NORTH YORKSHIRE ICB - 02Y)" userId="70ac6932-91d7-4fd7-8297-a7e4b764e6a2" providerId="ADAL" clId="{DC5DA966-7922-4266-BB90-C0570699EC60}" dt="2025-03-16T16:38:29.921" v="1088" actId="21"/>
          <ac:spMkLst>
            <pc:docMk/>
            <pc:sldMk cId="3970568058" sldId="262"/>
            <ac:spMk id="7" creationId="{7D66C9AF-84C6-2240-7F1F-270F7A3F5A2F}"/>
          </ac:spMkLst>
        </pc:spChg>
        <pc:spChg chg="add mod">
          <ac:chgData name="EMA, Iquo (NHS HUMBER AND NORTH YORKSHIRE ICB - 02Y)" userId="70ac6932-91d7-4fd7-8297-a7e4b764e6a2" providerId="ADAL" clId="{DC5DA966-7922-4266-BB90-C0570699EC60}" dt="2025-03-16T16:55:40.332" v="1913" actId="1076"/>
          <ac:spMkLst>
            <pc:docMk/>
            <pc:sldMk cId="3970568058" sldId="262"/>
            <ac:spMk id="8" creationId="{71E2F230-FF03-0D59-F541-589DEF0FA12D}"/>
          </ac:spMkLst>
        </pc:spChg>
        <pc:picChg chg="mod">
          <ac:chgData name="EMA, Iquo (NHS HUMBER AND NORTH YORKSHIRE ICB - 02Y)" userId="70ac6932-91d7-4fd7-8297-a7e4b764e6a2" providerId="ADAL" clId="{DC5DA966-7922-4266-BB90-C0570699EC60}" dt="2025-03-16T16:55:54.548" v="1917" actId="1076"/>
          <ac:picMkLst>
            <pc:docMk/>
            <pc:sldMk cId="3970568058" sldId="262"/>
            <ac:picMk id="4" creationId="{03298EC0-57A8-B196-CE63-0447BA8EA733}"/>
          </ac:picMkLst>
        </pc:picChg>
      </pc:sldChg>
      <pc:sldChg chg="addSp delSp modSp mod modNotesTx">
        <pc:chgData name="EMA, Iquo (NHS HUMBER AND NORTH YORKSHIRE ICB - 02Y)" userId="70ac6932-91d7-4fd7-8297-a7e4b764e6a2" providerId="ADAL" clId="{DC5DA966-7922-4266-BB90-C0570699EC60}" dt="2025-03-16T16:55:29.339" v="1912" actId="1076"/>
        <pc:sldMkLst>
          <pc:docMk/>
          <pc:sldMk cId="737785608" sldId="264"/>
        </pc:sldMkLst>
        <pc:spChg chg="del mod">
          <ac:chgData name="EMA, Iquo (NHS HUMBER AND NORTH YORKSHIRE ICB - 02Y)" userId="70ac6932-91d7-4fd7-8297-a7e4b764e6a2" providerId="ADAL" clId="{DC5DA966-7922-4266-BB90-C0570699EC60}" dt="2025-03-16T16:38:12.608" v="1085" actId="21"/>
          <ac:spMkLst>
            <pc:docMk/>
            <pc:sldMk cId="737785608" sldId="264"/>
            <ac:spMk id="2" creationId="{32195281-1EE2-776F-E7D7-D88424682EDA}"/>
          </ac:spMkLst>
        </pc:spChg>
        <pc:spChg chg="del mod">
          <ac:chgData name="EMA, Iquo (NHS HUMBER AND NORTH YORKSHIRE ICB - 02Y)" userId="70ac6932-91d7-4fd7-8297-a7e4b764e6a2" providerId="ADAL" clId="{DC5DA966-7922-4266-BB90-C0570699EC60}" dt="2025-03-16T16:50:07.245" v="1210" actId="21"/>
          <ac:spMkLst>
            <pc:docMk/>
            <pc:sldMk cId="737785608" sldId="264"/>
            <ac:spMk id="3" creationId="{D854068E-6E11-1415-5307-B4D9205369FC}"/>
          </ac:spMkLst>
        </pc:spChg>
        <pc:spChg chg="add del mod">
          <ac:chgData name="EMA, Iquo (NHS HUMBER AND NORTH YORKSHIRE ICB - 02Y)" userId="70ac6932-91d7-4fd7-8297-a7e4b764e6a2" providerId="ADAL" clId="{DC5DA966-7922-4266-BB90-C0570699EC60}" dt="2025-03-16T16:38:15.924" v="1086" actId="21"/>
          <ac:spMkLst>
            <pc:docMk/>
            <pc:sldMk cId="737785608" sldId="264"/>
            <ac:spMk id="5" creationId="{12BDB60F-0B45-52AA-79C1-1D681B97DD77}"/>
          </ac:spMkLst>
        </pc:spChg>
        <pc:spChg chg="add del mod">
          <ac:chgData name="EMA, Iquo (NHS HUMBER AND NORTH YORKSHIRE ICB - 02Y)" userId="70ac6932-91d7-4fd7-8297-a7e4b764e6a2" providerId="ADAL" clId="{DC5DA966-7922-4266-BB90-C0570699EC60}" dt="2025-03-16T16:38:54.993" v="1092" actId="21"/>
          <ac:spMkLst>
            <pc:docMk/>
            <pc:sldMk cId="737785608" sldId="264"/>
            <ac:spMk id="7" creationId="{73AC0C03-001D-FF44-DDE2-17C8C29EF700}"/>
          </ac:spMkLst>
        </pc:spChg>
        <pc:spChg chg="add del mod">
          <ac:chgData name="EMA, Iquo (NHS HUMBER AND NORTH YORKSHIRE ICB - 02Y)" userId="70ac6932-91d7-4fd7-8297-a7e4b764e6a2" providerId="ADAL" clId="{DC5DA966-7922-4266-BB90-C0570699EC60}" dt="2025-03-16T16:50:25.066" v="1213" actId="21"/>
          <ac:spMkLst>
            <pc:docMk/>
            <pc:sldMk cId="737785608" sldId="264"/>
            <ac:spMk id="10" creationId="{DD128217-1129-B290-8560-5358888B7A70}"/>
          </ac:spMkLst>
        </pc:spChg>
        <pc:spChg chg="add mod">
          <ac:chgData name="EMA, Iquo (NHS HUMBER AND NORTH YORKSHIRE ICB - 02Y)" userId="70ac6932-91d7-4fd7-8297-a7e4b764e6a2" providerId="ADAL" clId="{DC5DA966-7922-4266-BB90-C0570699EC60}" dt="2025-03-16T16:55:21.778" v="1911" actId="1076"/>
          <ac:spMkLst>
            <pc:docMk/>
            <pc:sldMk cId="737785608" sldId="264"/>
            <ac:spMk id="11" creationId="{95005703-1B2E-AC0D-95FE-17239DCEF123}"/>
          </ac:spMkLst>
        </pc:spChg>
        <pc:picChg chg="mod">
          <ac:chgData name="EMA, Iquo (NHS HUMBER AND NORTH YORKSHIRE ICB - 02Y)" userId="70ac6932-91d7-4fd7-8297-a7e4b764e6a2" providerId="ADAL" clId="{DC5DA966-7922-4266-BB90-C0570699EC60}" dt="2025-03-16T16:55:16.893" v="1910" actId="14100"/>
          <ac:picMkLst>
            <pc:docMk/>
            <pc:sldMk cId="737785608" sldId="264"/>
            <ac:picMk id="4" creationId="{564D84CC-C17B-AE70-6299-F0C3FD98A186}"/>
          </ac:picMkLst>
        </pc:picChg>
        <pc:picChg chg="add mod">
          <ac:chgData name="EMA, Iquo (NHS HUMBER AND NORTH YORKSHIRE ICB - 02Y)" userId="70ac6932-91d7-4fd7-8297-a7e4b764e6a2" providerId="ADAL" clId="{DC5DA966-7922-4266-BB90-C0570699EC60}" dt="2025-03-16T16:55:29.339" v="1912" actId="1076"/>
          <ac:picMkLst>
            <pc:docMk/>
            <pc:sldMk cId="737785608" sldId="264"/>
            <ac:picMk id="8" creationId="{94530691-39CD-F82D-DBE8-B3ACB7080D12}"/>
          </ac:picMkLst>
        </pc:picChg>
      </pc:sldChg>
      <pc:sldChg chg="addSp delSp modSp mod modNotesTx">
        <pc:chgData name="EMA, Iquo (NHS HUMBER AND NORTH YORKSHIRE ICB - 02Y)" userId="70ac6932-91d7-4fd7-8297-a7e4b764e6a2" providerId="ADAL" clId="{DC5DA966-7922-4266-BB90-C0570699EC60}" dt="2025-03-16T17:04:54.791" v="2111" actId="1076"/>
        <pc:sldMkLst>
          <pc:docMk/>
          <pc:sldMk cId="3044343512" sldId="267"/>
        </pc:sldMkLst>
        <pc:spChg chg="del">
          <ac:chgData name="EMA, Iquo (NHS HUMBER AND NORTH YORKSHIRE ICB - 02Y)" userId="70ac6932-91d7-4fd7-8297-a7e4b764e6a2" providerId="ADAL" clId="{DC5DA966-7922-4266-BB90-C0570699EC60}" dt="2025-03-16T17:02:59.291" v="2075" actId="21"/>
          <ac:spMkLst>
            <pc:docMk/>
            <pc:sldMk cId="3044343512" sldId="267"/>
            <ac:spMk id="3" creationId="{502C7250-4036-A9DD-E34C-C86A17FE4673}"/>
          </ac:spMkLst>
        </pc:spChg>
        <pc:spChg chg="add del mod">
          <ac:chgData name="EMA, Iquo (NHS HUMBER AND NORTH YORKSHIRE ICB - 02Y)" userId="70ac6932-91d7-4fd7-8297-a7e4b764e6a2" providerId="ADAL" clId="{DC5DA966-7922-4266-BB90-C0570699EC60}" dt="2025-03-16T17:03:04.162" v="2076" actId="21"/>
          <ac:spMkLst>
            <pc:docMk/>
            <pc:sldMk cId="3044343512" sldId="267"/>
            <ac:spMk id="4" creationId="{27CE3843-7CE0-7562-CD96-B6ED91DCF4A4}"/>
          </ac:spMkLst>
        </pc:spChg>
        <pc:spChg chg="mod">
          <ac:chgData name="EMA, Iquo (NHS HUMBER AND NORTH YORKSHIRE ICB - 02Y)" userId="70ac6932-91d7-4fd7-8297-a7e4b764e6a2" providerId="ADAL" clId="{DC5DA966-7922-4266-BB90-C0570699EC60}" dt="2025-03-16T17:04:49.124" v="2110" actId="1076"/>
          <ac:spMkLst>
            <pc:docMk/>
            <pc:sldMk cId="3044343512" sldId="267"/>
            <ac:spMk id="11" creationId="{E98CD5FB-4166-5473-5CF9-05659E298407}"/>
          </ac:spMkLst>
        </pc:spChg>
        <pc:spChg chg="del">
          <ac:chgData name="EMA, Iquo (NHS HUMBER AND NORTH YORKSHIRE ICB - 02Y)" userId="70ac6932-91d7-4fd7-8297-a7e4b764e6a2" providerId="ADAL" clId="{DC5DA966-7922-4266-BB90-C0570699EC60}" dt="2025-03-16T17:03:11.449" v="2078" actId="21"/>
          <ac:spMkLst>
            <pc:docMk/>
            <pc:sldMk cId="3044343512" sldId="267"/>
            <ac:spMk id="14" creationId="{FCFDD31B-DF9A-DD47-25AC-911141939D15}"/>
          </ac:spMkLst>
        </pc:spChg>
        <pc:spChg chg="mod">
          <ac:chgData name="EMA, Iquo (NHS HUMBER AND NORTH YORKSHIRE ICB - 02Y)" userId="70ac6932-91d7-4fd7-8297-a7e4b764e6a2" providerId="ADAL" clId="{DC5DA966-7922-4266-BB90-C0570699EC60}" dt="2025-03-16T17:04:54.791" v="2111" actId="1076"/>
          <ac:spMkLst>
            <pc:docMk/>
            <pc:sldMk cId="3044343512" sldId="267"/>
            <ac:spMk id="22" creationId="{985CA95C-1523-84B9-9851-53084AB12543}"/>
          </ac:spMkLst>
        </pc:spChg>
        <pc:picChg chg="del">
          <ac:chgData name="EMA, Iquo (NHS HUMBER AND NORTH YORKSHIRE ICB - 02Y)" userId="70ac6932-91d7-4fd7-8297-a7e4b764e6a2" providerId="ADAL" clId="{DC5DA966-7922-4266-BB90-C0570699EC60}" dt="2025-03-16T17:03:06.779" v="2077" actId="21"/>
          <ac:picMkLst>
            <pc:docMk/>
            <pc:sldMk cId="3044343512" sldId="267"/>
            <ac:picMk id="18" creationId="{B2636F57-FEDB-BC04-E55C-E74F0AE76F99}"/>
          </ac:picMkLst>
        </pc:picChg>
        <pc:picChg chg="mod">
          <ac:chgData name="EMA, Iquo (NHS HUMBER AND NORTH YORKSHIRE ICB - 02Y)" userId="70ac6932-91d7-4fd7-8297-a7e4b764e6a2" providerId="ADAL" clId="{DC5DA966-7922-4266-BB90-C0570699EC60}" dt="2025-03-16T17:04:45.791" v="2109" actId="1076"/>
          <ac:picMkLst>
            <pc:docMk/>
            <pc:sldMk cId="3044343512" sldId="267"/>
            <ac:picMk id="20" creationId="{B950B436-C31E-6386-736D-A103500DA102}"/>
          </ac:picMkLst>
        </pc:picChg>
        <pc:picChg chg="del">
          <ac:chgData name="EMA, Iquo (NHS HUMBER AND NORTH YORKSHIRE ICB - 02Y)" userId="70ac6932-91d7-4fd7-8297-a7e4b764e6a2" providerId="ADAL" clId="{DC5DA966-7922-4266-BB90-C0570699EC60}" dt="2025-03-16T17:02:56.814" v="2074" actId="21"/>
          <ac:picMkLst>
            <pc:docMk/>
            <pc:sldMk cId="3044343512" sldId="267"/>
            <ac:picMk id="21" creationId="{A59BD910-9B76-5B4E-896B-FD2218A247C9}"/>
          </ac:picMkLst>
        </pc:picChg>
      </pc:sldChg>
      <pc:sldChg chg="addSp delSp modSp mod modNotesTx">
        <pc:chgData name="EMA, Iquo (NHS HUMBER AND NORTH YORKSHIRE ICB - 02Y)" userId="70ac6932-91d7-4fd7-8297-a7e4b764e6a2" providerId="ADAL" clId="{DC5DA966-7922-4266-BB90-C0570699EC60}" dt="2025-03-16T17:58:00.666" v="2354" actId="20577"/>
        <pc:sldMkLst>
          <pc:docMk/>
          <pc:sldMk cId="858409958" sldId="272"/>
        </pc:sldMkLst>
        <pc:spChg chg="add mod">
          <ac:chgData name="EMA, Iquo (NHS HUMBER AND NORTH YORKSHIRE ICB - 02Y)" userId="70ac6932-91d7-4fd7-8297-a7e4b764e6a2" providerId="ADAL" clId="{DC5DA966-7922-4266-BB90-C0570699EC60}" dt="2025-03-16T17:58:00.666" v="2354" actId="20577"/>
          <ac:spMkLst>
            <pc:docMk/>
            <pc:sldMk cId="858409958" sldId="272"/>
            <ac:spMk id="5" creationId="{340A1E80-4F36-61B3-EA2C-7F771381DE9D}"/>
          </ac:spMkLst>
        </pc:spChg>
        <pc:graphicFrameChg chg="del">
          <ac:chgData name="EMA, Iquo (NHS HUMBER AND NORTH YORKSHIRE ICB - 02Y)" userId="70ac6932-91d7-4fd7-8297-a7e4b764e6a2" providerId="ADAL" clId="{DC5DA966-7922-4266-BB90-C0570699EC60}" dt="2025-03-16T16:06:06.014" v="5" actId="21"/>
          <ac:graphicFrameMkLst>
            <pc:docMk/>
            <pc:sldMk cId="858409958" sldId="272"/>
            <ac:graphicFrameMk id="2" creationId="{570AD57C-5C74-A586-386B-BC6835D6E749}"/>
          </ac:graphicFrameMkLst>
        </pc:graphicFrameChg>
      </pc:sldChg>
      <pc:sldChg chg="new del">
        <pc:chgData name="EMA, Iquo (NHS HUMBER AND NORTH YORKSHIRE ICB - 02Y)" userId="70ac6932-91d7-4fd7-8297-a7e4b764e6a2" providerId="ADAL" clId="{DC5DA966-7922-4266-BB90-C0570699EC60}" dt="2025-03-16T16:10:37.187" v="107" actId="2696"/>
        <pc:sldMkLst>
          <pc:docMk/>
          <pc:sldMk cId="895623378" sldId="273"/>
        </pc:sldMkLst>
      </pc:sldChg>
      <pc:sldChg chg="modSp mod ord">
        <pc:chgData name="EMA, Iquo (NHS HUMBER AND NORTH YORKSHIRE ICB - 02Y)" userId="70ac6932-91d7-4fd7-8297-a7e4b764e6a2" providerId="ADAL" clId="{DC5DA966-7922-4266-BB90-C0570699EC60}" dt="2025-03-16T17:58:06.331" v="2356"/>
        <pc:sldMkLst>
          <pc:docMk/>
          <pc:sldMk cId="1197966091" sldId="274"/>
        </pc:sldMkLst>
        <pc:spChg chg="mod">
          <ac:chgData name="EMA, Iquo (NHS HUMBER AND NORTH YORKSHIRE ICB - 02Y)" userId="70ac6932-91d7-4fd7-8297-a7e4b764e6a2" providerId="ADAL" clId="{DC5DA966-7922-4266-BB90-C0570699EC60}" dt="2025-03-16T17:57:54.382" v="2341" actId="20577"/>
          <ac:spMkLst>
            <pc:docMk/>
            <pc:sldMk cId="1197966091" sldId="274"/>
            <ac:spMk id="5" creationId="{FDADF926-8B33-62A6-DB7B-C32B7457F3D6}"/>
          </ac:spMkLst>
        </pc:spChg>
      </pc:sldChg>
      <pc:sldChg chg="addSp modSp mod">
        <pc:chgData name="EMA, Iquo (NHS HUMBER AND NORTH YORKSHIRE ICB - 02Y)" userId="70ac6932-91d7-4fd7-8297-a7e4b764e6a2" providerId="ADAL" clId="{DC5DA966-7922-4266-BB90-C0570699EC60}" dt="2025-03-16T16:22:24.008" v="920" actId="1076"/>
        <pc:sldMkLst>
          <pc:docMk/>
          <pc:sldMk cId="1954596604" sldId="275"/>
        </pc:sldMkLst>
        <pc:spChg chg="add mod">
          <ac:chgData name="EMA, Iquo (NHS HUMBER AND NORTH YORKSHIRE ICB - 02Y)" userId="70ac6932-91d7-4fd7-8297-a7e4b764e6a2" providerId="ADAL" clId="{DC5DA966-7922-4266-BB90-C0570699EC60}" dt="2025-03-16T16:22:24.008" v="920" actId="1076"/>
          <ac:spMkLst>
            <pc:docMk/>
            <pc:sldMk cId="1954596604" sldId="275"/>
            <ac:spMk id="2" creationId="{1861A27A-ED73-44BA-11FE-9D54DF460AB1}"/>
          </ac:spMkLst>
        </pc:spChg>
        <pc:spChg chg="add mod">
          <ac:chgData name="EMA, Iquo (NHS HUMBER AND NORTH YORKSHIRE ICB - 02Y)" userId="70ac6932-91d7-4fd7-8297-a7e4b764e6a2" providerId="ADAL" clId="{DC5DA966-7922-4266-BB90-C0570699EC60}" dt="2025-03-16T16:21:46.763" v="914" actId="1076"/>
          <ac:spMkLst>
            <pc:docMk/>
            <pc:sldMk cId="1954596604" sldId="275"/>
            <ac:spMk id="3" creationId="{7B4359AF-52BF-FCA2-3FD2-503DEB1365E6}"/>
          </ac:spMkLst>
        </pc:spChg>
        <pc:spChg chg="mod">
          <ac:chgData name="EMA, Iquo (NHS HUMBER AND NORTH YORKSHIRE ICB - 02Y)" userId="70ac6932-91d7-4fd7-8297-a7e4b764e6a2" providerId="ADAL" clId="{DC5DA966-7922-4266-BB90-C0570699EC60}" dt="2025-03-16T16:22:06.895" v="917" actId="1076"/>
          <ac:spMkLst>
            <pc:docMk/>
            <pc:sldMk cId="1954596604" sldId="275"/>
            <ac:spMk id="4" creationId="{6C8F02E9-56E2-8AAC-717C-06B689DA4097}"/>
          </ac:spMkLst>
        </pc:spChg>
        <pc:spChg chg="mod">
          <ac:chgData name="EMA, Iquo (NHS HUMBER AND NORTH YORKSHIRE ICB - 02Y)" userId="70ac6932-91d7-4fd7-8297-a7e4b764e6a2" providerId="ADAL" clId="{DC5DA966-7922-4266-BB90-C0570699EC60}" dt="2025-03-16T16:22:13.638" v="918" actId="403"/>
          <ac:spMkLst>
            <pc:docMk/>
            <pc:sldMk cId="1954596604" sldId="275"/>
            <ac:spMk id="5" creationId="{031EA242-7285-F00E-690A-958462412323}"/>
          </ac:spMkLst>
        </pc:spChg>
      </pc:sldChg>
      <pc:sldChg chg="add del">
        <pc:chgData name="EMA, Iquo (NHS HUMBER AND NORTH YORKSHIRE ICB - 02Y)" userId="70ac6932-91d7-4fd7-8297-a7e4b764e6a2" providerId="ADAL" clId="{DC5DA966-7922-4266-BB90-C0570699EC60}" dt="2025-03-16T16:21:00.272" v="904"/>
        <pc:sldMkLst>
          <pc:docMk/>
          <pc:sldMk cId="967361677" sldId="276"/>
        </pc:sldMkLst>
      </pc:sldChg>
      <pc:sldChg chg="new del">
        <pc:chgData name="EMA, Iquo (NHS HUMBER AND NORTH YORKSHIRE ICB - 02Y)" userId="70ac6932-91d7-4fd7-8297-a7e4b764e6a2" providerId="ADAL" clId="{DC5DA966-7922-4266-BB90-C0570699EC60}" dt="2025-03-16T17:06:39.404" v="2162" actId="2696"/>
        <pc:sldMkLst>
          <pc:docMk/>
          <pc:sldMk cId="1641527247" sldId="276"/>
        </pc:sldMkLst>
      </pc:sldChg>
      <pc:sldChg chg="addSp delSp modSp mod">
        <pc:chgData name="EMA, Iquo (NHS HUMBER AND NORTH YORKSHIRE ICB - 02Y)" userId="70ac6932-91d7-4fd7-8297-a7e4b764e6a2" providerId="ADAL" clId="{DC5DA966-7922-4266-BB90-C0570699EC60}" dt="2025-03-16T17:59:03.172" v="2358" actId="27636"/>
        <pc:sldMkLst>
          <pc:docMk/>
          <pc:sldMk cId="2022876943" sldId="277"/>
        </pc:sldMkLst>
        <pc:spChg chg="del mod">
          <ac:chgData name="EMA, Iquo (NHS HUMBER AND NORTH YORKSHIRE ICB - 02Y)" userId="70ac6932-91d7-4fd7-8297-a7e4b764e6a2" providerId="ADAL" clId="{DC5DA966-7922-4266-BB90-C0570699EC60}" dt="2025-03-16T17:05:17.658" v="2115" actId="478"/>
          <ac:spMkLst>
            <pc:docMk/>
            <pc:sldMk cId="2022876943" sldId="277"/>
            <ac:spMk id="3" creationId="{6BC3E1FA-CB62-CEB7-3E66-8C6475497B8B}"/>
          </ac:spMkLst>
        </pc:spChg>
        <pc:spChg chg="add del mod">
          <ac:chgData name="EMA, Iquo (NHS HUMBER AND NORTH YORKSHIRE ICB - 02Y)" userId="70ac6932-91d7-4fd7-8297-a7e4b764e6a2" providerId="ADAL" clId="{DC5DA966-7922-4266-BB90-C0570699EC60}" dt="2025-03-16T17:05:20.721" v="2116" actId="478"/>
          <ac:spMkLst>
            <pc:docMk/>
            <pc:sldMk cId="2022876943" sldId="277"/>
            <ac:spMk id="4" creationId="{31059A23-EE32-B9FD-51C1-27E86D0E567F}"/>
          </ac:spMkLst>
        </pc:spChg>
        <pc:spChg chg="del">
          <ac:chgData name="EMA, Iquo (NHS HUMBER AND NORTH YORKSHIRE ICB - 02Y)" userId="70ac6932-91d7-4fd7-8297-a7e4b764e6a2" providerId="ADAL" clId="{DC5DA966-7922-4266-BB90-C0570699EC60}" dt="2025-03-16T17:05:22.612" v="2117" actId="478"/>
          <ac:spMkLst>
            <pc:docMk/>
            <pc:sldMk cId="2022876943" sldId="277"/>
            <ac:spMk id="11" creationId="{1E7BD486-023F-84CC-4BCA-5A4C25954392}"/>
          </ac:spMkLst>
        </pc:spChg>
        <pc:spChg chg="mod">
          <ac:chgData name="EMA, Iquo (NHS HUMBER AND NORTH YORKSHIRE ICB - 02Y)" userId="70ac6932-91d7-4fd7-8297-a7e4b764e6a2" providerId="ADAL" clId="{DC5DA966-7922-4266-BB90-C0570699EC60}" dt="2025-03-16T17:59:03.172" v="2358" actId="27636"/>
          <ac:spMkLst>
            <pc:docMk/>
            <pc:sldMk cId="2022876943" sldId="277"/>
            <ac:spMk id="14" creationId="{83AD2A1D-D42B-EDBE-3E81-09053C3E3749}"/>
          </ac:spMkLst>
        </pc:spChg>
        <pc:spChg chg="mod">
          <ac:chgData name="EMA, Iquo (NHS HUMBER AND NORTH YORKSHIRE ICB - 02Y)" userId="70ac6932-91d7-4fd7-8297-a7e4b764e6a2" providerId="ADAL" clId="{DC5DA966-7922-4266-BB90-C0570699EC60}" dt="2025-03-16T17:05:28.613" v="2119" actId="1076"/>
          <ac:spMkLst>
            <pc:docMk/>
            <pc:sldMk cId="2022876943" sldId="277"/>
            <ac:spMk id="22" creationId="{615A311A-2AF8-6CC2-24F5-D6F0B86130D8}"/>
          </ac:spMkLst>
        </pc:spChg>
        <pc:picChg chg="mod">
          <ac:chgData name="EMA, Iquo (NHS HUMBER AND NORTH YORKSHIRE ICB - 02Y)" userId="70ac6932-91d7-4fd7-8297-a7e4b764e6a2" providerId="ADAL" clId="{DC5DA966-7922-4266-BB90-C0570699EC60}" dt="2025-03-16T17:05:33.210" v="2121" actId="14100"/>
          <ac:picMkLst>
            <pc:docMk/>
            <pc:sldMk cId="2022876943" sldId="277"/>
            <ac:picMk id="18" creationId="{FD7EB44C-49ED-5738-6181-66D11E46E3A1}"/>
          </ac:picMkLst>
        </pc:picChg>
        <pc:picChg chg="del">
          <ac:chgData name="EMA, Iquo (NHS HUMBER AND NORTH YORKSHIRE ICB - 02Y)" userId="70ac6932-91d7-4fd7-8297-a7e4b764e6a2" providerId="ADAL" clId="{DC5DA966-7922-4266-BB90-C0570699EC60}" dt="2025-03-16T17:05:15.264" v="2113" actId="478"/>
          <ac:picMkLst>
            <pc:docMk/>
            <pc:sldMk cId="2022876943" sldId="277"/>
            <ac:picMk id="20" creationId="{E8599956-E74E-045C-C19D-2EB40BB7A484}"/>
          </ac:picMkLst>
        </pc:picChg>
        <pc:picChg chg="del">
          <ac:chgData name="EMA, Iquo (NHS HUMBER AND NORTH YORKSHIRE ICB - 02Y)" userId="70ac6932-91d7-4fd7-8297-a7e4b764e6a2" providerId="ADAL" clId="{DC5DA966-7922-4266-BB90-C0570699EC60}" dt="2025-03-16T17:05:14.358" v="2112" actId="478"/>
          <ac:picMkLst>
            <pc:docMk/>
            <pc:sldMk cId="2022876943" sldId="277"/>
            <ac:picMk id="21" creationId="{E46581A4-8E8A-774B-7225-9653D15882C2}"/>
          </ac:picMkLst>
        </pc:picChg>
      </pc:sldChg>
      <pc:sldChg chg="addSp delSp modSp mod ord">
        <pc:chgData name="EMA, Iquo (NHS HUMBER AND NORTH YORKSHIRE ICB - 02Y)" userId="70ac6932-91d7-4fd7-8297-a7e4b764e6a2" providerId="ADAL" clId="{DC5DA966-7922-4266-BB90-C0570699EC60}" dt="2025-03-16T17:04:42.268" v="2108" actId="1076"/>
        <pc:sldMkLst>
          <pc:docMk/>
          <pc:sldMk cId="2533757557" sldId="278"/>
        </pc:sldMkLst>
        <pc:spChg chg="add mod">
          <ac:chgData name="EMA, Iquo (NHS HUMBER AND NORTH YORKSHIRE ICB - 02Y)" userId="70ac6932-91d7-4fd7-8297-a7e4b764e6a2" providerId="ADAL" clId="{DC5DA966-7922-4266-BB90-C0570699EC60}" dt="2025-03-16T17:04:35.516" v="2107" actId="1076"/>
          <ac:spMkLst>
            <pc:docMk/>
            <pc:sldMk cId="2533757557" sldId="278"/>
            <ac:spMk id="2" creationId="{B53BE259-3902-B080-E8BF-7835065CFF3D}"/>
          </ac:spMkLst>
        </pc:spChg>
        <pc:spChg chg="del mod">
          <ac:chgData name="EMA, Iquo (NHS HUMBER AND NORTH YORKSHIRE ICB - 02Y)" userId="70ac6932-91d7-4fd7-8297-a7e4b764e6a2" providerId="ADAL" clId="{DC5DA966-7922-4266-BB90-C0570699EC60}" dt="2025-03-16T17:00:23.378" v="2011" actId="21"/>
          <ac:spMkLst>
            <pc:docMk/>
            <pc:sldMk cId="2533757557" sldId="278"/>
            <ac:spMk id="3" creationId="{E88E7AB3-A404-3126-B63F-F46C68C86A9F}"/>
          </ac:spMkLst>
        </pc:spChg>
        <pc:spChg chg="add del mod">
          <ac:chgData name="EMA, Iquo (NHS HUMBER AND NORTH YORKSHIRE ICB - 02Y)" userId="70ac6932-91d7-4fd7-8297-a7e4b764e6a2" providerId="ADAL" clId="{DC5DA966-7922-4266-BB90-C0570699EC60}" dt="2025-03-16T17:00:26.149" v="2012" actId="21"/>
          <ac:spMkLst>
            <pc:docMk/>
            <pc:sldMk cId="2533757557" sldId="278"/>
            <ac:spMk id="5" creationId="{898DBB04-845D-E83E-7943-FD4915706457}"/>
          </ac:spMkLst>
        </pc:spChg>
        <pc:spChg chg="del">
          <ac:chgData name="EMA, Iquo (NHS HUMBER AND NORTH YORKSHIRE ICB - 02Y)" userId="70ac6932-91d7-4fd7-8297-a7e4b764e6a2" providerId="ADAL" clId="{DC5DA966-7922-4266-BB90-C0570699EC60}" dt="2025-03-16T16:59:45.580" v="1992" actId="21"/>
          <ac:spMkLst>
            <pc:docMk/>
            <pc:sldMk cId="2533757557" sldId="278"/>
            <ac:spMk id="11" creationId="{4E7DE844-3C27-E7B0-C8C8-3772A1CA582D}"/>
          </ac:spMkLst>
        </pc:spChg>
        <pc:spChg chg="del">
          <ac:chgData name="EMA, Iquo (NHS HUMBER AND NORTH YORKSHIRE ICB - 02Y)" userId="70ac6932-91d7-4fd7-8297-a7e4b764e6a2" providerId="ADAL" clId="{DC5DA966-7922-4266-BB90-C0570699EC60}" dt="2025-03-16T16:59:49.789" v="1993" actId="21"/>
          <ac:spMkLst>
            <pc:docMk/>
            <pc:sldMk cId="2533757557" sldId="278"/>
            <ac:spMk id="14" creationId="{9C5EB42E-2622-B203-0024-41FFCE067759}"/>
          </ac:spMkLst>
        </pc:spChg>
        <pc:spChg chg="mod">
          <ac:chgData name="EMA, Iquo (NHS HUMBER AND NORTH YORKSHIRE ICB - 02Y)" userId="70ac6932-91d7-4fd7-8297-a7e4b764e6a2" providerId="ADAL" clId="{DC5DA966-7922-4266-BB90-C0570699EC60}" dt="2025-03-16T17:04:42.268" v="2108" actId="1076"/>
          <ac:spMkLst>
            <pc:docMk/>
            <pc:sldMk cId="2533757557" sldId="278"/>
            <ac:spMk id="22" creationId="{472F0286-6C08-14AC-3CBE-4DC2B72C5CDD}"/>
          </ac:spMkLst>
        </pc:spChg>
        <pc:picChg chg="del">
          <ac:chgData name="EMA, Iquo (NHS HUMBER AND NORTH YORKSHIRE ICB - 02Y)" userId="70ac6932-91d7-4fd7-8297-a7e4b764e6a2" providerId="ADAL" clId="{DC5DA966-7922-4266-BB90-C0570699EC60}" dt="2025-03-16T16:59:40.929" v="1991" actId="21"/>
          <ac:picMkLst>
            <pc:docMk/>
            <pc:sldMk cId="2533757557" sldId="278"/>
            <ac:picMk id="18" creationId="{8436093A-C6DF-9C12-2930-A259FAF11550}"/>
          </ac:picMkLst>
        </pc:picChg>
        <pc:picChg chg="del">
          <ac:chgData name="EMA, Iquo (NHS HUMBER AND NORTH YORKSHIRE ICB - 02Y)" userId="70ac6932-91d7-4fd7-8297-a7e4b764e6a2" providerId="ADAL" clId="{DC5DA966-7922-4266-BB90-C0570699EC60}" dt="2025-03-16T16:59:39.385" v="1990" actId="21"/>
          <ac:picMkLst>
            <pc:docMk/>
            <pc:sldMk cId="2533757557" sldId="278"/>
            <ac:picMk id="20" creationId="{99A527D9-D1C9-4232-9A54-1424B1EEEED9}"/>
          </ac:picMkLst>
        </pc:picChg>
        <pc:picChg chg="mod">
          <ac:chgData name="EMA, Iquo (NHS HUMBER AND NORTH YORKSHIRE ICB - 02Y)" userId="70ac6932-91d7-4fd7-8297-a7e4b764e6a2" providerId="ADAL" clId="{DC5DA966-7922-4266-BB90-C0570699EC60}" dt="2025-03-16T17:04:32.883" v="2106" actId="1076"/>
          <ac:picMkLst>
            <pc:docMk/>
            <pc:sldMk cId="2533757557" sldId="278"/>
            <ac:picMk id="21" creationId="{B2679BD4-1F10-BEDB-F419-D88D38BC677B}"/>
          </ac:picMkLst>
        </pc:picChg>
      </pc:sldChg>
      <pc:sldChg chg="modSp mod">
        <pc:chgData name="EMA, Iquo (NHS HUMBER AND NORTH YORKSHIRE ICB - 02Y)" userId="70ac6932-91d7-4fd7-8297-a7e4b764e6a2" providerId="ADAL" clId="{DC5DA966-7922-4266-BB90-C0570699EC60}" dt="2025-03-16T17:28:51.094" v="2323" actId="1076"/>
        <pc:sldMkLst>
          <pc:docMk/>
          <pc:sldMk cId="1850785922" sldId="279"/>
        </pc:sldMkLst>
        <pc:spChg chg="mod">
          <ac:chgData name="EMA, Iquo (NHS HUMBER AND NORTH YORKSHIRE ICB - 02Y)" userId="70ac6932-91d7-4fd7-8297-a7e4b764e6a2" providerId="ADAL" clId="{DC5DA966-7922-4266-BB90-C0570699EC60}" dt="2025-03-16T17:27:49.499" v="2318" actId="1076"/>
          <ac:spMkLst>
            <pc:docMk/>
            <pc:sldMk cId="1850785922" sldId="279"/>
            <ac:spMk id="4" creationId="{6E5873AD-6245-DA3E-2248-AC57E7DB9B6A}"/>
          </ac:spMkLst>
        </pc:spChg>
        <pc:spChg chg="mod">
          <ac:chgData name="EMA, Iquo (NHS HUMBER AND NORTH YORKSHIRE ICB - 02Y)" userId="70ac6932-91d7-4fd7-8297-a7e4b764e6a2" providerId="ADAL" clId="{DC5DA966-7922-4266-BB90-C0570699EC60}" dt="2025-03-16T17:28:51.094" v="2323" actId="1076"/>
          <ac:spMkLst>
            <pc:docMk/>
            <pc:sldMk cId="1850785922" sldId="279"/>
            <ac:spMk id="5" creationId="{992F2033-DFC2-0025-05D0-43F074A56440}"/>
          </ac:spMkLst>
        </pc:spChg>
      </pc:sldChg>
      <pc:sldChg chg="add del">
        <pc:chgData name="EMA, Iquo (NHS HUMBER AND NORTH YORKSHIRE ICB - 02Y)" userId="70ac6932-91d7-4fd7-8297-a7e4b764e6a2" providerId="ADAL" clId="{DC5DA966-7922-4266-BB90-C0570699EC60}" dt="2025-03-16T17:25:07.549" v="2222" actId="2696"/>
        <pc:sldMkLst>
          <pc:docMk/>
          <pc:sldMk cId="335030318" sldId="2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EF943-407A-4C2D-992C-CBD395C4C832}" type="datetimeFigureOut">
              <a:rPr lang="en-GB" smtClean="0"/>
              <a:t>16/03/2025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69828-529A-4B1E-9B84-AEDB3E7D10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C88C3-1CBE-8E4A-7647-3F7EA0DC5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E1C075-91C2-39BF-B36B-02092F29AB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F921D8-51D2-0254-E319-FBCF31ADCB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ECE59-A5EF-0ACB-EB06-8A393B4CD5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469828-529A-4B1E-9B84-AEDB3E7D10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26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C6ACE-AB06-B3D1-CCAC-91AB60B82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24CD54-AA07-D99E-26CA-76A8B05D94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2F4DFD-8F91-19D3-4FDF-8E4A66FF5F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80B87-B1AC-DF72-3CFF-50A65B2404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469828-529A-4B1E-9B84-AEDB3E7D10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558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D971A-657E-D3ED-CC11-006784349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7C825D-11D8-20FD-69C0-E544AD3BD2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9E03AE-A6C2-A11C-F2A8-DDCFC5B6F4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8E5BF-1F8E-721A-6669-9C68B74833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469828-529A-4B1E-9B84-AEDB3E7D10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250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3FA95-95C1-62FE-AB5D-88CAC2D5E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C6638C-06B7-2A3C-A220-BC0EEF53F1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F88F0C-3C9F-9241-15A8-3DF624D4E1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D8AF2-DD50-8E02-A65E-B502FA7140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469828-529A-4B1E-9B84-AEDB3E7D10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559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69828-529A-4B1E-9B84-AEDB3E7D10F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568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02D51-3D9C-FF9A-D7DF-18AC42D16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287756-E279-8879-CDE0-A631548D5A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3AE0AD-472D-C166-4896-B48D50A144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C13BC-804F-D343-9A08-A727620152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469828-529A-4B1E-9B84-AEDB3E7D10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051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85CE6-E826-B43D-3636-A78199579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066640-DECE-CFA5-0F52-202D91E704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1F7227-8BD4-A1DA-7FB3-1A12E42A32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60AE2-053F-C8AC-1D89-078F616DAA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469828-529A-4B1E-9B84-AEDB3E7D10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618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C6250-9EFB-5ED6-AA44-2C930ED22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649962-268C-5E22-C523-97D8240988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DD1CAB-9C31-B180-AE27-38AEA9B96F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12BFB-BC5F-A9EE-AB1A-7790DB5779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69828-529A-4B1E-9B84-AEDB3E7D10F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583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69828-529A-4B1E-9B84-AEDB3E7D10F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954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312EF-ABFA-AC9B-CBB6-2DA453840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3FF91F-F07B-429E-9B3A-DA307083B1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7EBDC4-B40C-422F-F02C-73B871C666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59467-31DE-429A-2F4E-F42668F7E7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69828-529A-4B1E-9B84-AEDB3E7D10F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626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5CA75-5C0C-4184-A226-BD56A5FDD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2ABD2F-CC22-4537-8356-A976C7B77D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0B8A9-957F-4335-84A5-C4B80A0F0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9F128F-A268-4394-B121-16B06B629BC0}" type="datetimeFigureOut">
              <a:rPr lang="en-GB" smtClean="0"/>
              <a:pPr/>
              <a:t>16/03/2025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D2E72-0FA6-4B33-83E3-8CEFDEE84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FFD68-7007-4B26-A659-D873A495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6A37E8-03F2-4A2A-B1E5-E6479DDAD5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17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F1E33-6095-45B3-9DAB-AB4A0F2C4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B3088A-3849-41CB-95F9-58FC8A934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C8A6A-C874-435C-ADDF-FA7C292BB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9F128F-A268-4394-B121-16B06B629BC0}" type="datetimeFigureOut">
              <a:rPr lang="en-GB" smtClean="0"/>
              <a:pPr/>
              <a:t>16/03/2025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DB143-B810-47B2-A2E4-DECB81EAC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47BBF-0691-4506-BB21-56F39CEB5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6A37E8-03F2-4A2A-B1E5-E6479DDAD5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416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BFF223-CCBD-40C8-B945-E60A154ED5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957F96-8C24-44F1-A448-FCEB717B5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F8626-C233-491F-A2DC-FA42A08C2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9F128F-A268-4394-B121-16B06B629BC0}" type="datetimeFigureOut">
              <a:rPr lang="en-GB" smtClean="0"/>
              <a:pPr/>
              <a:t>16/03/2025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0704E-1FF2-42C9-8471-F14C101A4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CC291-501B-4F5B-A2F1-A8D3066A2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6A37E8-03F2-4A2A-B1E5-E6479DDAD5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79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34AC-2937-4EF5-AFA9-3ECA85970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EEA06-C0DE-49F4-A1F2-0AE16E3D8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72DCD-2FB0-487F-91BE-2183F59AD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9F128F-A268-4394-B121-16B06B629BC0}" type="datetimeFigureOut">
              <a:rPr lang="en-GB" smtClean="0"/>
              <a:pPr/>
              <a:t>16/03/2025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53D79-6415-4E1D-A014-09A15564B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14B46-F88A-4435-8E3A-420A4A863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6A37E8-03F2-4A2A-B1E5-E6479DDAD5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18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8067F-3DBA-4A4F-B312-AD7DBEC96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1975D-6340-4F8E-BC8A-B4A911742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E063C-52A5-4278-BE75-68BD4AD9E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9F128F-A268-4394-B121-16B06B629BC0}" type="datetimeFigureOut">
              <a:rPr lang="en-GB" smtClean="0"/>
              <a:pPr/>
              <a:t>16/03/2025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CE9F1-F06F-400F-8F48-0DF9F9D5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82827-6550-4B64-A366-F69754BD1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6A37E8-03F2-4A2A-B1E5-E6479DDAD5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471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CFDA3-2054-4AFD-B9DE-CC336A46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9FFE3-44BF-48CE-A770-A7EC535D27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272159-FCF1-424F-8D47-0F8A40318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D339C-51B4-4AFC-BFDE-3FAA011F6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9F128F-A268-4394-B121-16B06B629BC0}" type="datetimeFigureOut">
              <a:rPr lang="en-GB" smtClean="0"/>
              <a:pPr/>
              <a:t>16/03/2025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86C58C-4007-4F6A-8CEC-B0ACD4B63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5B9C9F-5149-4AF3-A905-580056928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6A37E8-03F2-4A2A-B1E5-E6479DDAD5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774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9AC2E-290E-42B1-9588-F44E861A3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18E56-2471-4A6D-807B-4FDFEEB1E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9EB355-6781-4AFE-BAA4-F26C8EE81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E21623-DFE5-44A5-B426-564C95095B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875BC1-E608-43E6-AA0C-56E14AA136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E76584-2EF7-4DB4-BDB6-DCEF31BBE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9F128F-A268-4394-B121-16B06B629BC0}" type="datetimeFigureOut">
              <a:rPr lang="en-GB" smtClean="0"/>
              <a:pPr/>
              <a:t>16/03/2025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0BF5CE-C37F-48B2-89EE-FF7ADF818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BC7600-99E7-4E3E-B545-F087255BC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6A37E8-03F2-4A2A-B1E5-E6479DDAD5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6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91F7F-A4B5-4F28-8287-035D1BD88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1FE894-AC6B-4B02-B32B-11ADCA35D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9F128F-A268-4394-B121-16B06B629BC0}" type="datetimeFigureOut">
              <a:rPr lang="en-GB" smtClean="0"/>
              <a:pPr/>
              <a:t>16/03/2025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B58084-43FE-41EB-A66D-741259459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8BADB5-82B8-41BA-B93F-F7D912DA0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6A37E8-03F2-4A2A-B1E5-E6479DDAD5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60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3F560E-813A-4F83-A832-D79D52258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9F128F-A268-4394-B121-16B06B629BC0}" type="datetimeFigureOut">
              <a:rPr lang="en-GB" smtClean="0"/>
              <a:pPr/>
              <a:t>16/03/2025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F0C6A4-964C-467B-B856-8D06E1F47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1E6528-43A0-44E4-BA27-63B8F14CC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6A37E8-03F2-4A2A-B1E5-E6479DDAD5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75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4A768-7F13-4979-965A-1A8C86FD9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7E337-6262-422C-92D6-85657D827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32A10C-54A1-45AE-B3A8-05BB88846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7EA00B-EE48-411D-B94A-B297805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9F128F-A268-4394-B121-16B06B629BC0}" type="datetimeFigureOut">
              <a:rPr lang="en-GB" smtClean="0"/>
              <a:pPr/>
              <a:t>16/03/2025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9EB8B-030A-47FB-A075-43BDC4156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18A490-C955-4F6F-8FFF-2E06D46BC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6A37E8-03F2-4A2A-B1E5-E6479DDAD5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59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A49AC-2E61-45A2-AE6A-17B06312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D83885-F29A-4720-8D6B-0D6A611139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EE983-C8F3-47DB-8462-78B215B143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25F0C-B1FA-4035-AFC9-064FC1A0D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9F128F-A268-4394-B121-16B06B629BC0}" type="datetimeFigureOut">
              <a:rPr lang="en-GB" smtClean="0"/>
              <a:pPr/>
              <a:t>16/03/2025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DE4EE-2538-4ED8-98D7-67BCBCB72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3F1744-3E63-47CC-8CDC-57C2CC028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6A37E8-03F2-4A2A-B1E5-E6479DDAD5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62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7907EE-B4D0-405F-8280-0078FD7AE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FFBEB-9B40-4759-92CA-0CD70FC5D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F3081-43B9-4F38-A764-42D4D50C05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F128F-A268-4394-B121-16B06B629BC0}" type="datetimeFigureOut">
              <a:rPr lang="en-GB" smtClean="0"/>
              <a:t>16/03/2025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D2039-6CC0-4938-9FB0-81896E7976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4EFA5-DD67-4891-B53C-20EC935139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A37E8-03F2-4A2A-B1E5-E6479DDAD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03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tsgetbetter.co.uk/tinyteeth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etsgetbetter.co.uk/loveyoursmil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letsgetbetter.co.uk/tinyteeth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letsgetbetter.co.uk/tinyteeth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letsgetbetter.co.uk/tinyteeth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etsgetbetter.co.uk/loveyoursmil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tsgetbetter.co.uk/loveyoursmil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tsgetbetter.co.uk/loveyoursmil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6B12C-8066-351C-65F0-1F5276EB0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72ACE56-5E6B-F239-E70A-EA901141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78428" y="402317"/>
            <a:ext cx="10515600" cy="1009651"/>
          </a:xfrm>
        </p:spPr>
        <p:txBody>
          <a:bodyPr/>
          <a:lstStyle/>
          <a:p>
            <a:pPr algn="ctr"/>
            <a:r>
              <a:rPr lang="en-GB" dirty="0"/>
              <a:t>Oral Health Campaign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ADF926-8B33-62A6-DB7B-C32B7457F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Background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Across England, and specifically within the Humber and North Yorkshire area, there are major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problems for many people trying to access NHS Dental appointments due to national issues such as workforce retention and capacity, and insufficient funding.</a:t>
            </a:r>
            <a:r>
              <a:rPr lang="en-GB" sz="1800" kern="1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NHS Humber and North Yorkshire Integrated Care Board (ICB) is working hard with our partners and national government to put in place a number of practical measures to help make it easier for people to see a dentist.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oral health remains essential for good general health. </a:t>
            </a:r>
            <a:r>
              <a:rPr lang="en-GB" sz="1800" kern="150" dirty="0">
                <a:ea typeface="Calibri" panose="020F0502020204030204" pitchFamily="34" charset="0"/>
                <a:cs typeface="Times New Roman" panose="02020603050405020304" pitchFamily="18" charset="0"/>
              </a:rPr>
              <a:t>The ICB oral health campaign will give </a:t>
            </a:r>
            <a:r>
              <a:rPr lang="en-GB" sz="1800" kern="1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practical advice on how people can look after their teeth and what to do if they have a dental emergency. </a:t>
            </a:r>
            <a:endParaRPr lang="en-GB" sz="1800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GB" sz="1800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7966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59383-6E5D-BE53-9AAE-EEB5D1305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E5873AD-6245-DA3E-2248-AC57E7DB9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85256" y="399142"/>
            <a:ext cx="10515600" cy="1009651"/>
          </a:xfrm>
        </p:spPr>
        <p:txBody>
          <a:bodyPr/>
          <a:lstStyle/>
          <a:p>
            <a:pPr algn="ctr"/>
            <a:r>
              <a:rPr lang="en-GB" dirty="0"/>
              <a:t>Website / Bulletin Copy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2F2033-DFC2-0025-05D0-43F074A56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2" y="1321707"/>
            <a:ext cx="11440886" cy="532946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12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The Importance of Looking After Your Teeth</a:t>
            </a:r>
            <a:endParaRPr lang="en-GB" sz="112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5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Your smile is one of the first things people notice, but it’s not just about appearances – taking care of your teeth is essential for your overall health and well-being. Healthy teeth enable you to eat, speak, and smile with confidence. 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56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Top Tips for Tiny Teeth – Dental advice for children aged 0-7</a:t>
            </a:r>
            <a:endParaRPr lang="en-GB" sz="5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5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We know that as parents and carers you all want the best for your children and there's one key habit that should not be overlooked during these formative years: the importance of establishing a regular tooth brushing routine.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5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Top Tips for Tiny Teeth offers you supportive advice and information on the best way to look after your children's teeth.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5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Visit </a:t>
            </a:r>
            <a:r>
              <a:rPr lang="en-GB" sz="5600" u="sng" kern="100" dirty="0">
                <a:solidFill>
                  <a:srgbClr val="467886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www.letsgetbetter.co.uk/tinyteeth</a:t>
            </a:r>
            <a:r>
              <a:rPr lang="en-GB" sz="5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for more information.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56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Love Your Smile – Dental advice for teenagers and young children</a:t>
            </a:r>
            <a:endParaRPr lang="en-GB" sz="5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5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When you're juggling school, work, social life, and everything else that comes with being a young adult, it's easy to overlook things like oral health. 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5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However, if you take care of teeth now, you can set yourself up for a lifetime of good health! 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5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Love Your Smile tells you all about why looking after your teeth should be a priority and how it can impact more than just your smile.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5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Visit </a:t>
            </a:r>
            <a:r>
              <a:rPr lang="en-GB" sz="5600" u="sng" kern="100" dirty="0">
                <a:solidFill>
                  <a:srgbClr val="467886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www.letsgetbetter.co.uk/loveyoursmile</a:t>
            </a:r>
            <a:r>
              <a:rPr lang="en-GB" sz="5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for more information.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0785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310E8-841D-C9C0-5A9A-78E2A6549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48382A-8C5E-D07E-4884-B9BC853F6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78428" y="402317"/>
            <a:ext cx="10515600" cy="1009651"/>
          </a:xfrm>
        </p:spPr>
        <p:txBody>
          <a:bodyPr/>
          <a:lstStyle/>
          <a:p>
            <a:pPr algn="ctr"/>
            <a:r>
              <a:rPr lang="en-GB" dirty="0"/>
              <a:t>Oral Health Campaign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0A1E80-4F36-61B3-EA2C-7F771381D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1968"/>
            <a:ext cx="10515600" cy="5163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Aim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is a preventative campaign with the aim of improving the health of our population’s teeth to reduce toothache and ease the need for urgent or emergency dental work.</a:t>
            </a:r>
            <a:endParaRPr lang="en-GB" sz="800" kern="15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GB" dirty="0"/>
              <a:t>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/>
              <a:t>Raise awareness </a:t>
            </a:r>
            <a:r>
              <a:rPr lang="en-GB" sz="1800" dirty="0"/>
              <a:t>of and provide good oral hygiene in children aged 0-7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/>
              <a:t>Educate</a:t>
            </a:r>
            <a:r>
              <a:rPr lang="en-GB" sz="1800" dirty="0"/>
              <a:t> people to the benefits of good oral health and what they can do to improve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/>
              <a:t>Communicate</a:t>
            </a:r>
            <a:r>
              <a:rPr lang="en-GB" sz="1800" dirty="0"/>
              <a:t> what to do when in need of urgent dental care</a:t>
            </a:r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r>
              <a:rPr lang="en-GB" dirty="0"/>
              <a:t>Target Audience</a:t>
            </a:r>
          </a:p>
          <a:p>
            <a:pPr marL="285750" indent="-285750">
              <a:lnSpc>
                <a:spcPct val="100000"/>
              </a:lnSpc>
            </a:pPr>
            <a:r>
              <a:rPr lang="en-GB" sz="1800" dirty="0"/>
              <a:t>Parents and Carers of children aged 0-7 years of age</a:t>
            </a:r>
          </a:p>
          <a:p>
            <a:pPr marL="285750" indent="-285750">
              <a:lnSpc>
                <a:spcPct val="100000"/>
              </a:lnSpc>
            </a:pPr>
            <a:r>
              <a:rPr lang="en-GB" sz="1800" dirty="0"/>
              <a:t>Teenagers / Young Adults 13 - 24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409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AE78D-510F-40C3-9A8C-A1A0DB5EE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C8F02E9-56E2-8AAC-717C-06B689DA4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21971" y="454804"/>
            <a:ext cx="10515600" cy="1009651"/>
          </a:xfrm>
        </p:spPr>
        <p:txBody>
          <a:bodyPr/>
          <a:lstStyle/>
          <a:p>
            <a:pPr algn="ctr"/>
            <a:r>
              <a:rPr lang="en-GB" dirty="0"/>
              <a:t>Oral Health Campaign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1EA242-7285-F00E-690A-958462412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7513"/>
            <a:ext cx="4844143" cy="3749449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000" b="1" kern="1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Parents and carers (0-7 year olds)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50" dirty="0">
                <a:ea typeface="Calibri" panose="020F0502020204030204" pitchFamily="34" charset="0"/>
                <a:cs typeface="Times New Roman" panose="02020603050405020304" pitchFamily="18" charset="0"/>
              </a:rPr>
              <a:t>Help them brush twice a day to keep decay away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50" dirty="0">
                <a:ea typeface="Calibri" panose="020F0502020204030204" pitchFamily="34" charset="0"/>
                <a:cs typeface="Times New Roman" panose="02020603050405020304" pitchFamily="18" charset="0"/>
              </a:rPr>
              <a:t>No need to rinse after brushing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50" dirty="0">
                <a:ea typeface="Calibri" panose="020F0502020204030204" pitchFamily="34" charset="0"/>
                <a:cs typeface="Times New Roman" panose="02020603050405020304" pitchFamily="18" charset="0"/>
              </a:rPr>
              <a:t>Start brushing as soon as the first tooth comes through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GB" sz="1800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GB" sz="1800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61A27A-ED73-44BA-11FE-9D54DF460AB1}"/>
              </a:ext>
            </a:extLst>
          </p:cNvPr>
          <p:cNvSpPr txBox="1"/>
          <p:nvPr/>
        </p:nvSpPr>
        <p:spPr>
          <a:xfrm>
            <a:off x="6509659" y="2427513"/>
            <a:ext cx="5268686" cy="2385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</a:pPr>
            <a:r>
              <a:rPr lang="en-GB" sz="2000" b="1" kern="1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Teenagers / Young adults</a:t>
            </a:r>
          </a:p>
          <a:p>
            <a:pPr marL="228600" indent="-228600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kern="1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Brush your teeth twice a day with fluoride toothpaste</a:t>
            </a:r>
          </a:p>
          <a:p>
            <a:pPr marL="228600" indent="-228600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kern="1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Clean between your teeth every day</a:t>
            </a:r>
          </a:p>
          <a:p>
            <a:pPr marL="228600" indent="-228600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kern="1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Cut down on sugary foods and drinks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4359AF-52BF-FCA2-3FD2-503DEB1365E6}"/>
              </a:ext>
            </a:extLst>
          </p:cNvPr>
          <p:cNvSpPr txBox="1"/>
          <p:nvPr/>
        </p:nvSpPr>
        <p:spPr>
          <a:xfrm>
            <a:off x="838200" y="1464455"/>
            <a:ext cx="4158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Key Messages</a:t>
            </a:r>
            <a:r>
              <a:rPr lang="en-GB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54596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70D63-1026-115A-0104-CBC28F7AD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69" y="91617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/>
              <a:t>Top Tips for Tiny Teeth </a:t>
            </a:r>
            <a:r>
              <a:rPr lang="en-GB" sz="2800" dirty="0"/>
              <a:t>(Parents &amp; Carers)</a:t>
            </a:r>
            <a:br>
              <a:rPr lang="en-GB" sz="2800" dirty="0"/>
            </a:br>
            <a:br>
              <a:rPr lang="en-GB" sz="2800" dirty="0"/>
            </a:br>
            <a:r>
              <a:rPr lang="en-GB" sz="1800" dirty="0"/>
              <a:t>Image and suggested social media copy</a:t>
            </a:r>
          </a:p>
        </p:txBody>
      </p:sp>
      <p:pic>
        <p:nvPicPr>
          <p:cNvPr id="5" name="Picture 4" descr="A person holding a baby&#10;&#10;AI-generated content may be incorrect.">
            <a:extLst>
              <a:ext uri="{FF2B5EF4-FFF2-40B4-BE49-F238E27FC236}">
                <a16:creationId xmlns:a16="http://schemas.microsoft.com/office/drawing/2014/main" id="{1BA8F1B6-5E6A-CF50-50DA-3FF65B74C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69" y="2481942"/>
            <a:ext cx="3298371" cy="32983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591EDD-EF52-C098-CE9D-E6578799E44A}"/>
              </a:ext>
            </a:extLst>
          </p:cNvPr>
          <p:cNvSpPr txBox="1"/>
          <p:nvPr/>
        </p:nvSpPr>
        <p:spPr>
          <a:xfrm>
            <a:off x="4321628" y="2481942"/>
            <a:ext cx="7532914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300" dirty="0"/>
              <a:t>Brushing your child’s teeth twice a day from the moment their first tooth appears makes all the difference in keeping their teeth healthy for life.</a:t>
            </a:r>
          </a:p>
          <a:p>
            <a:pPr marL="0" indent="0">
              <a:buNone/>
            </a:pPr>
            <a:endParaRPr lang="en-GB" sz="1300" b="1" dirty="0"/>
          </a:p>
          <a:p>
            <a:pPr marL="0" indent="0">
              <a:buNone/>
            </a:pPr>
            <a:r>
              <a:rPr lang="en-GB" sz="1300" b="1" dirty="0"/>
              <a:t>Here’s why brushing twice a day for two minutes is vital: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b="1" dirty="0"/>
              <a:t>Prevents cavities: </a:t>
            </a:r>
            <a:r>
              <a:rPr lang="en-GB" sz="1300" dirty="0"/>
              <a:t>Baby teeth matter – they help kids eat, speak and smile confidently.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b="1" dirty="0"/>
              <a:t>Creates strong habits: </a:t>
            </a:r>
            <a:r>
              <a:rPr lang="en-GB" sz="1400" dirty="0"/>
              <a:t>Early brushing routines stick with them as they grow.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b="1" dirty="0"/>
              <a:t>Keeps smiles bright: </a:t>
            </a:r>
            <a:r>
              <a:rPr lang="en-GB" sz="1300" dirty="0"/>
              <a:t>Healthy teeth mean happy kids!</a:t>
            </a:r>
          </a:p>
          <a:p>
            <a:pPr marL="0" indent="0">
              <a:buNone/>
            </a:pPr>
            <a:endParaRPr lang="en-GB" sz="1300" b="1" dirty="0"/>
          </a:p>
          <a:p>
            <a:pPr marL="0" indent="0">
              <a:buNone/>
            </a:pPr>
            <a:r>
              <a:rPr lang="en-GB" sz="1300" b="1" dirty="0"/>
              <a:t>Make brushing fun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/>
              <a:t>Play their favourite song while they brush!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/>
              <a:t>Use a fun timer to count down the two minutes.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/>
              <a:t>Let them choose a toothbrush with their favourite character!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/>
              <a:t>Help your child brush every morning and night – it’s the key to strong teeth and big, smiles. </a:t>
            </a:r>
          </a:p>
          <a:p>
            <a:pPr marL="0" indent="0">
              <a:buNone/>
            </a:pPr>
            <a:endParaRPr lang="en-GB" sz="1300" dirty="0"/>
          </a:p>
          <a:p>
            <a:pPr marL="0" indent="0">
              <a:buNone/>
            </a:pPr>
            <a:r>
              <a:rPr lang="en-GB" sz="1300" dirty="0"/>
              <a:t>Remember, healthy smiles start early.</a:t>
            </a:r>
          </a:p>
          <a:p>
            <a:pPr marL="0" indent="0">
              <a:buNone/>
            </a:pPr>
            <a:endParaRPr lang="en-GB" sz="1300" dirty="0"/>
          </a:p>
          <a:p>
            <a:pPr marL="0" indent="0">
              <a:buNone/>
            </a:pPr>
            <a:r>
              <a:rPr lang="en-GB" sz="1300" dirty="0"/>
              <a:t>And if you need urgent dental care contact NHS111 online, by phone or using the NHS App.</a:t>
            </a:r>
          </a:p>
          <a:p>
            <a:pPr marL="0" indent="0">
              <a:buNone/>
            </a:pPr>
            <a:endParaRPr lang="en-GB" sz="1300" dirty="0"/>
          </a:p>
          <a:p>
            <a:pPr marL="0" indent="0">
              <a:buNone/>
            </a:pPr>
            <a:r>
              <a:rPr lang="en-GB" sz="1300" dirty="0"/>
              <a:t>Visit </a:t>
            </a:r>
            <a:r>
              <a:rPr lang="en-GB" sz="1300" dirty="0">
                <a:hlinkClick r:id="rId4"/>
              </a:rPr>
              <a:t>www.letsgetbetter.co.uk/tinyteeth</a:t>
            </a:r>
            <a:r>
              <a:rPr lang="en-GB" sz="13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5141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7E619-2BDE-B876-DBDD-440B9C1D4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298EC0-57A8-B196-CE63-0447BA8EA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136" y="2536068"/>
            <a:ext cx="3472846" cy="34728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E90AD9-21EB-635A-4896-18DE3CDB827F}"/>
              </a:ext>
            </a:extLst>
          </p:cNvPr>
          <p:cNvSpPr txBox="1"/>
          <p:nvPr/>
        </p:nvSpPr>
        <p:spPr>
          <a:xfrm>
            <a:off x="4147807" y="2536068"/>
            <a:ext cx="7706735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1300" dirty="0"/>
              <a:t>Skip the rinse for stronger smiles! </a:t>
            </a:r>
          </a:p>
          <a:p>
            <a:pPr marL="0" indent="0">
              <a:buNone/>
            </a:pPr>
            <a:endParaRPr lang="en-GB" sz="1300" dirty="0"/>
          </a:p>
          <a:p>
            <a:pPr marL="0" indent="0">
              <a:buNone/>
            </a:pPr>
            <a:r>
              <a:rPr lang="en-GB" sz="1300" dirty="0"/>
              <a:t>Did you know rinsing after brushing can wash away the fluoride that protects your child’s teeth.</a:t>
            </a:r>
          </a:p>
          <a:p>
            <a:pPr marL="0" indent="0">
              <a:buNone/>
            </a:pPr>
            <a:endParaRPr lang="en-GB" sz="1300" dirty="0"/>
          </a:p>
          <a:p>
            <a:pPr marL="0" indent="0">
              <a:buNone/>
            </a:pPr>
            <a:r>
              <a:rPr lang="en-GB" sz="1300" b="1" dirty="0"/>
              <a:t>Here’s why teaching your child to spit, not rinse is vital for their dental health: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b="1" dirty="0"/>
              <a:t>Keeps fluoride working: </a:t>
            </a:r>
            <a:r>
              <a:rPr lang="en-GB" sz="1300" dirty="0"/>
              <a:t>Fluoride strengthens enamel and fights cavities—leaving it on their teeth longer gives better protection.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b="1" dirty="0"/>
              <a:t>Creates strong habits: </a:t>
            </a:r>
            <a:r>
              <a:rPr lang="en-GB" sz="1300" dirty="0"/>
              <a:t>Early brushing routines stick with them as they grow.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b="1" dirty="0"/>
              <a:t>Keeps smiles bright: </a:t>
            </a:r>
            <a:r>
              <a:rPr lang="en-GB" sz="1300" dirty="0"/>
              <a:t>Healthy teeth mean happy kids! </a:t>
            </a:r>
          </a:p>
          <a:p>
            <a:pPr marL="0" indent="0">
              <a:buNone/>
            </a:pPr>
            <a:endParaRPr lang="en-GB" sz="1300" dirty="0"/>
          </a:p>
          <a:p>
            <a:pPr marL="0" indent="0">
              <a:buNone/>
            </a:pPr>
            <a:r>
              <a:rPr lang="en-GB" sz="1300" dirty="0"/>
              <a:t>Encourage them to spit out the toothpaste after brushing but there’s no need to rinse with water!</a:t>
            </a:r>
          </a:p>
          <a:p>
            <a:pPr marL="0" indent="0">
              <a:buNone/>
            </a:pPr>
            <a:endParaRPr lang="en-GB" sz="1300" dirty="0"/>
          </a:p>
          <a:p>
            <a:pPr marL="0" indent="0">
              <a:buNone/>
            </a:pPr>
            <a:r>
              <a:rPr lang="en-GB" sz="1300" dirty="0"/>
              <a:t>Remember, healthy smiles start early.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300" dirty="0"/>
              <a:t>And if you need urgent dental care contact NHS111 online, by phone or using the NHS App.</a:t>
            </a:r>
          </a:p>
          <a:p>
            <a:pPr marL="0" indent="0">
              <a:buNone/>
            </a:pPr>
            <a:endParaRPr lang="en-GB" sz="1300" dirty="0"/>
          </a:p>
          <a:p>
            <a:r>
              <a:rPr lang="en-GB" sz="1300" dirty="0"/>
              <a:t>Visit </a:t>
            </a:r>
            <a:r>
              <a:rPr lang="en-GB" sz="1300" dirty="0">
                <a:hlinkClick r:id="rId4"/>
              </a:rPr>
              <a:t>www.letsgetbetter.co.uk/tinyteeth</a:t>
            </a:r>
            <a:r>
              <a:rPr lang="en-GB" sz="1300" dirty="0"/>
              <a:t>  </a:t>
            </a:r>
          </a:p>
          <a:p>
            <a:pPr marL="0" indent="0">
              <a:buNone/>
            </a:pPr>
            <a:endParaRPr lang="en-GB" sz="1300" dirty="0"/>
          </a:p>
          <a:p>
            <a:pPr marL="0" indent="0">
              <a:buNone/>
            </a:pPr>
            <a:endParaRPr lang="en-GB" sz="1300" dirty="0"/>
          </a:p>
          <a:p>
            <a:pPr marL="0" indent="0">
              <a:buNone/>
            </a:pPr>
            <a:endParaRPr lang="en-GB" sz="13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E2F230-FF03-0D59-F541-589DEF0FA12D}"/>
              </a:ext>
            </a:extLst>
          </p:cNvPr>
          <p:cNvSpPr txBox="1">
            <a:spLocks/>
          </p:cNvSpPr>
          <p:nvPr/>
        </p:nvSpPr>
        <p:spPr>
          <a:xfrm>
            <a:off x="556136" y="9258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000" b="1" dirty="0"/>
              <a:t>Top Tips for Tiny Teeth </a:t>
            </a:r>
            <a:r>
              <a:rPr lang="en-GB" sz="2800" dirty="0"/>
              <a:t>(Parents &amp; Carers)</a:t>
            </a:r>
            <a:br>
              <a:rPr lang="en-GB" sz="2800" dirty="0"/>
            </a:br>
            <a:br>
              <a:rPr lang="en-GB" sz="2800" dirty="0"/>
            </a:br>
            <a:r>
              <a:rPr lang="en-GB" sz="1800" dirty="0"/>
              <a:t>Image and suggested social media copy</a:t>
            </a:r>
          </a:p>
        </p:txBody>
      </p:sp>
    </p:spTree>
    <p:extLst>
      <p:ext uri="{BB962C8B-B14F-4D97-AF65-F5344CB8AC3E}">
        <p14:creationId xmlns:p14="http://schemas.microsoft.com/office/powerpoint/2010/main" val="3970568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674E7-D63E-732C-F63C-C2206E8AB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4D84CC-C17B-AE70-6299-F0C3FD98A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063" y="2392712"/>
            <a:ext cx="3626279" cy="36262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530691-39CD-F82D-DBE8-B3ACB7080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50" y="732067"/>
            <a:ext cx="10735986" cy="15424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005703-1B2E-AC0D-95FE-17239DCEF123}"/>
              </a:ext>
            </a:extLst>
          </p:cNvPr>
          <p:cNvSpPr txBox="1"/>
          <p:nvPr/>
        </p:nvSpPr>
        <p:spPr>
          <a:xfrm>
            <a:off x="4485265" y="2274489"/>
            <a:ext cx="7706735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1300" dirty="0"/>
              <a:t>Your baby’s first tooth is more than just a cute milestone. It’s the start of their dental journey</a:t>
            </a:r>
          </a:p>
          <a:p>
            <a:pPr marL="0" indent="0">
              <a:buNone/>
            </a:pPr>
            <a:endParaRPr lang="en-GB" sz="1300" dirty="0"/>
          </a:p>
          <a:p>
            <a:pPr marL="0" indent="0">
              <a:buNone/>
            </a:pPr>
            <a:r>
              <a:rPr lang="en-GB" sz="1300" dirty="0"/>
              <a:t>Here’s why you should start brushing as soon as the first tooth appears.</a:t>
            </a:r>
          </a:p>
          <a:p>
            <a:pPr marL="0" indent="0">
              <a:buNone/>
            </a:pPr>
            <a:endParaRPr lang="en-GB" sz="13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b="1" dirty="0"/>
              <a:t>Prevents decay: </a:t>
            </a:r>
            <a:r>
              <a:rPr lang="en-GB" sz="1300" dirty="0"/>
              <a:t>Even baby teeth are at risk of cavities!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b="1" dirty="0"/>
              <a:t>Keeps them clean:</a:t>
            </a:r>
            <a:r>
              <a:rPr lang="en-GB" sz="1300" dirty="0"/>
              <a:t> Protects their tiny smiles.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b="1" dirty="0"/>
              <a:t>Creates strong habits: </a:t>
            </a:r>
            <a:r>
              <a:rPr lang="en-GB" sz="1300" dirty="0"/>
              <a:t>Early brushing routines stick with them as they grow.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b="1" dirty="0"/>
              <a:t>Keeps smiles bright: </a:t>
            </a:r>
            <a:r>
              <a:rPr lang="en-GB" sz="1300" dirty="0"/>
              <a:t>Healthy teeth mean happy kids! </a:t>
            </a:r>
          </a:p>
          <a:p>
            <a:pPr marL="0" indent="0">
              <a:buNone/>
            </a:pPr>
            <a:endParaRPr lang="en-GB" sz="1300" dirty="0"/>
          </a:p>
          <a:p>
            <a:pPr marL="0" indent="0">
              <a:buNone/>
            </a:pPr>
            <a:r>
              <a:rPr lang="en-GB" sz="1300" b="1" dirty="0"/>
              <a:t>Here’s how to start:</a:t>
            </a:r>
          </a:p>
          <a:p>
            <a:pPr marL="0" indent="0">
              <a:buNone/>
            </a:pPr>
            <a:endParaRPr lang="en-GB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/>
              <a:t>Use a soft baby toothbrush and a smear of fluoride toothpaste.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/>
              <a:t>Gently brush twice a day for about two minutes. It’s never too early to start!</a:t>
            </a:r>
          </a:p>
          <a:p>
            <a:pPr marL="0" indent="0">
              <a:buNone/>
            </a:pPr>
            <a:endParaRPr lang="en-GB" sz="1300" dirty="0"/>
          </a:p>
          <a:p>
            <a:pPr marL="0" indent="0">
              <a:buNone/>
            </a:pPr>
            <a:r>
              <a:rPr lang="en-GB" sz="1300" dirty="0"/>
              <a:t>Remember, healthy smiles start early.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300" dirty="0"/>
              <a:t>And if you need urgent dental care contact NHS111 online, by phone or using the NHS App.</a:t>
            </a:r>
          </a:p>
          <a:p>
            <a:pPr marL="0" indent="0">
              <a:buNone/>
            </a:pPr>
            <a:endParaRPr lang="en-GB" sz="1300" dirty="0"/>
          </a:p>
          <a:p>
            <a:r>
              <a:rPr lang="en-GB" sz="1300" dirty="0"/>
              <a:t>Visit </a:t>
            </a:r>
            <a:r>
              <a:rPr lang="en-GB" sz="1300" dirty="0">
                <a:hlinkClick r:id="rId5"/>
              </a:rPr>
              <a:t>www.letsgetbetter.co.uk/tinyteeth</a:t>
            </a:r>
            <a:r>
              <a:rPr lang="en-GB" sz="1300" dirty="0"/>
              <a:t>  </a:t>
            </a:r>
          </a:p>
          <a:p>
            <a:pPr marL="0" indent="0">
              <a:buNone/>
            </a:pPr>
            <a:endParaRPr lang="en-GB" sz="1300" dirty="0"/>
          </a:p>
          <a:p>
            <a:pPr marL="0" indent="0">
              <a:buNone/>
            </a:pPr>
            <a:endParaRPr lang="en-GB" sz="1300" dirty="0"/>
          </a:p>
          <a:p>
            <a:pPr marL="0" indent="0">
              <a:buNone/>
            </a:pP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737785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E8884-5E93-D955-526A-5A8D08B34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C33E7A6-29E8-69B6-DA1A-C9897E3A7E88}"/>
              </a:ext>
            </a:extLst>
          </p:cNvPr>
          <p:cNvSpPr txBox="1">
            <a:spLocks/>
          </p:cNvSpPr>
          <p:nvPr/>
        </p:nvSpPr>
        <p:spPr>
          <a:xfrm>
            <a:off x="8125295" y="3338717"/>
            <a:ext cx="3614421" cy="35192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2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679BD4-1F10-BEDB-F419-D88D38BC6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799" y="2340428"/>
            <a:ext cx="4071342" cy="4071342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472F0286-6C08-14AC-3CBE-4DC2B72C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99" y="987002"/>
            <a:ext cx="9588001" cy="1103026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GB" sz="4000" b="1" dirty="0"/>
              <a:t>Love Your Smile </a:t>
            </a:r>
            <a:r>
              <a:rPr lang="en-GB" sz="2800" dirty="0"/>
              <a:t>(Teenagers and Young Adults)</a:t>
            </a:r>
            <a:br>
              <a:rPr lang="en-GB" sz="2800" dirty="0"/>
            </a:br>
            <a:br>
              <a:rPr lang="en-GB" sz="2800" dirty="0"/>
            </a:br>
            <a:r>
              <a:rPr lang="en-GB" sz="1800" dirty="0"/>
              <a:t>Image and suggested social media copy</a:t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3BE259-3902-B080-E8BF-7835065CFF3D}"/>
              </a:ext>
            </a:extLst>
          </p:cNvPr>
          <p:cNvSpPr txBox="1"/>
          <p:nvPr/>
        </p:nvSpPr>
        <p:spPr>
          <a:xfrm>
            <a:off x="4974771" y="2264200"/>
            <a:ext cx="6471030" cy="4767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GB" sz="1600" dirty="0"/>
              <a:t>Want a perfect smile? It all starts with brushing twice a day with fluoride toothpaste!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endParaRPr lang="en-GB" sz="1600" dirty="0"/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1600" b="1" dirty="0"/>
              <a:t>Fights cavities </a:t>
            </a:r>
            <a:r>
              <a:rPr lang="en-GB" sz="1600" dirty="0"/>
              <a:t>– Fluoride strengthens teeth &amp; helps prevent decay. Fewer cavities = fewer trips to the dentist! 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1600" b="1" dirty="0"/>
              <a:t>Freshens breath </a:t>
            </a:r>
            <a:r>
              <a:rPr lang="en-GB" sz="1600" dirty="0"/>
              <a:t>– Goodbye bad breath. Hello confidence! 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1600" b="1" dirty="0"/>
              <a:t>Widens your smile </a:t>
            </a:r>
            <a:r>
              <a:rPr lang="en-GB" sz="1600" dirty="0"/>
              <a:t>– A healthy smile makes you feel amazing!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GB" sz="16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GB" sz="1600" dirty="0"/>
              <a:t>Brush twice a day for two minutes and love your smile!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endParaRPr lang="en-GB" sz="1600" dirty="0"/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GB" sz="1600" dirty="0"/>
              <a:t>And if you need urgent dental care contact NHS111 online, by phone or using the NHS App.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endParaRPr lang="en-GB" sz="1600" dirty="0"/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GB" sz="1600" dirty="0"/>
              <a:t>Visit </a:t>
            </a:r>
            <a:r>
              <a:rPr lang="en-GB" sz="1600" dirty="0">
                <a:hlinkClick r:id="rId4"/>
              </a:rPr>
              <a:t>www.letsgetbetter.co.uk/loveyoursmile</a:t>
            </a:r>
            <a:endParaRPr lang="en-GB" sz="1600" dirty="0"/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endParaRPr lang="en-GB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757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0D463-C243-2A62-03BF-EBE58FCB1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98CD5FB-4166-5473-5CF9-05659E298407}"/>
              </a:ext>
            </a:extLst>
          </p:cNvPr>
          <p:cNvSpPr txBox="1">
            <a:spLocks/>
          </p:cNvSpPr>
          <p:nvPr/>
        </p:nvSpPr>
        <p:spPr>
          <a:xfrm>
            <a:off x="5127172" y="2398331"/>
            <a:ext cx="6226629" cy="4035126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GB" sz="1600" dirty="0"/>
              <a:t>For a perfect smile, brushing alone isn’t enough! 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endParaRPr lang="en-GB" sz="1600" dirty="0"/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GB" sz="1600" dirty="0"/>
              <a:t>Floss or use interdental brushes every day to keep your smile fresh and healthy! 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endParaRPr lang="en-GB" sz="1600" dirty="0"/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GB" sz="1600" b="1" dirty="0"/>
              <a:t>Removes plaque </a:t>
            </a:r>
            <a:r>
              <a:rPr lang="en-GB" sz="1600" dirty="0"/>
              <a:t>– cleans where your toothbrush can’t!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GB" sz="1600" b="1" dirty="0"/>
              <a:t>Protects your gums </a:t>
            </a:r>
            <a:r>
              <a:rPr lang="en-GB" sz="1600" dirty="0"/>
              <a:t>– helps prevent gum disease!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GB" sz="1600" b="1" dirty="0"/>
              <a:t>Freshens breath </a:t>
            </a:r>
            <a:r>
              <a:rPr lang="en-GB" sz="1600" dirty="0"/>
              <a:t>– goodbye bad breath. Hello confidence! 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endParaRPr lang="en-GB" sz="1600" dirty="0"/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GB" sz="1600" dirty="0"/>
              <a:t>Floss like a boss for just a few minutes a day and love your smile.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endParaRPr lang="en-GB" sz="1600" dirty="0"/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GB" sz="1600" dirty="0"/>
              <a:t>And if you need urgent dental care contact NHS111 online, by phone or using the NHS App.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endParaRPr lang="en-GB" sz="1600" dirty="0"/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GB" sz="1600" dirty="0"/>
              <a:t>Visit </a:t>
            </a:r>
            <a:r>
              <a:rPr lang="en-GB" sz="1600" dirty="0">
                <a:hlinkClick r:id="rId3"/>
              </a:rPr>
              <a:t>www.letsgetbetter.co.uk/loveyoursmile</a:t>
            </a:r>
            <a:r>
              <a:rPr lang="en-GB" sz="1600" dirty="0"/>
              <a:t>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22A1A95-F823-54DD-F0B0-69DCA7056D2C}"/>
              </a:ext>
            </a:extLst>
          </p:cNvPr>
          <p:cNvSpPr txBox="1">
            <a:spLocks/>
          </p:cNvSpPr>
          <p:nvPr/>
        </p:nvSpPr>
        <p:spPr>
          <a:xfrm>
            <a:off x="8125295" y="3338717"/>
            <a:ext cx="3614421" cy="35192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2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950B436-C31E-6386-736D-A103500DA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171" y="2398331"/>
            <a:ext cx="4114885" cy="4114885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85CA95C-1523-84B9-9851-53084AB12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71" y="987031"/>
            <a:ext cx="9588001" cy="1103026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GB" sz="4000" b="1" dirty="0"/>
              <a:t>Love Your Smile </a:t>
            </a:r>
            <a:r>
              <a:rPr lang="en-GB" sz="2800" dirty="0"/>
              <a:t>(Teenagers and Young Adults)</a:t>
            </a:r>
            <a:br>
              <a:rPr lang="en-GB" sz="2800" dirty="0"/>
            </a:br>
            <a:br>
              <a:rPr lang="en-GB" sz="2800" dirty="0"/>
            </a:br>
            <a:r>
              <a:rPr lang="en-GB" sz="1800" dirty="0"/>
              <a:t>Image and suggested social media copy</a:t>
            </a:r>
            <a:br>
              <a:rPr lang="en-GB" sz="2800" dirty="0"/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44343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01EF5-799C-884C-3C52-95A313247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9016270-8413-36A3-4FFF-DD0041289627}"/>
              </a:ext>
            </a:extLst>
          </p:cNvPr>
          <p:cNvSpPr txBox="1">
            <a:spLocks/>
          </p:cNvSpPr>
          <p:nvPr/>
        </p:nvSpPr>
        <p:spPr>
          <a:xfrm>
            <a:off x="8125295" y="3338717"/>
            <a:ext cx="3614421" cy="35192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2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3AD2A1D-D42B-EDBE-3E81-09053C3E3749}"/>
              </a:ext>
            </a:extLst>
          </p:cNvPr>
          <p:cNvSpPr txBox="1">
            <a:spLocks/>
          </p:cNvSpPr>
          <p:nvPr/>
        </p:nvSpPr>
        <p:spPr>
          <a:xfrm>
            <a:off x="4974831" y="2443316"/>
            <a:ext cx="6857940" cy="3600713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GB" sz="1600" dirty="0"/>
              <a:t>Want a healthier, brighter smile? Here’s the secret: eat less sugar!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GB" sz="1600" dirty="0"/>
              <a:t> 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GB" sz="1600" b="1" dirty="0"/>
              <a:t>Fewer cavities </a:t>
            </a:r>
            <a:r>
              <a:rPr lang="en-GB" sz="1600" dirty="0"/>
              <a:t>– Sugar feeds bad bacteria, which cause cavities. Less sugar = fewer dentist visits! 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GB" sz="1600" b="1" dirty="0"/>
              <a:t>Fresher breath </a:t>
            </a:r>
            <a:r>
              <a:rPr lang="en-GB" sz="1600" dirty="0"/>
              <a:t>– Too much sugar can lead to bad breath. Stay fresh! 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GB" sz="1600" b="1" dirty="0"/>
              <a:t>Brighter smile </a:t>
            </a:r>
            <a:r>
              <a:rPr lang="en-GB" sz="1600" dirty="0"/>
              <a:t>– Less sugar means less staining and decay. Keep your smile glowing!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endParaRPr lang="en-GB" sz="1600" dirty="0"/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GB" sz="1600" dirty="0"/>
              <a:t>Swap sugary snacks for healthier options and love your smile.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endParaRPr lang="en-GB" sz="1600" dirty="0"/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GB" sz="1600" dirty="0"/>
              <a:t>And if you need urgent dental care contact NHS111 online, by phone or using the NHS App.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endParaRPr lang="en-GB" sz="1600" dirty="0"/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GB" sz="1600" dirty="0"/>
              <a:t>Visit </a:t>
            </a:r>
            <a:r>
              <a:rPr lang="en-GB" sz="1600" dirty="0">
                <a:hlinkClick r:id="rId3"/>
              </a:rPr>
              <a:t>www.letsgetbetter.co.uk/loveyoursmile</a:t>
            </a:r>
            <a:r>
              <a:rPr lang="en-GB" sz="16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endParaRPr lang="en-GB" sz="1600" dirty="0"/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endParaRPr lang="en-GB" sz="16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7EB44C-49ED-5738-6181-66D11E46E3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430" y="2440858"/>
            <a:ext cx="3951455" cy="3951455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615A311A-2AF8-6CC2-24F5-D6F0B8613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31" y="956629"/>
            <a:ext cx="9588001" cy="1103026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GB" sz="4000" b="1" dirty="0"/>
              <a:t>Love Your Smile </a:t>
            </a:r>
            <a:r>
              <a:rPr lang="en-GB" sz="2800" dirty="0"/>
              <a:t>(Teenagers and Young Adults)</a:t>
            </a:r>
            <a:br>
              <a:rPr lang="en-GB" sz="2800" dirty="0"/>
            </a:br>
            <a:br>
              <a:rPr lang="en-GB" sz="2800" dirty="0"/>
            </a:br>
            <a:r>
              <a:rPr lang="en-GB" sz="1800" dirty="0"/>
              <a:t>Image and suggested social media copy</a:t>
            </a:r>
            <a:br>
              <a:rPr lang="en-GB" sz="2800" dirty="0"/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22876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D2A0BDE-A175-4A11-8E91-F9A722563A32}" vid="{8AC18460-2919-4BDB-B83B-F77B745491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E7180B59FCBE449E03EB1FD08F5A6A" ma:contentTypeVersion="23" ma:contentTypeDescription="Create a new document." ma:contentTypeScope="" ma:versionID="48d392da81d8762aa77edee72ffe0213">
  <xsd:schema xmlns:xsd="http://www.w3.org/2001/XMLSchema" xmlns:xs="http://www.w3.org/2001/XMLSchema" xmlns:p="http://schemas.microsoft.com/office/2006/metadata/properties" xmlns:ns1="http://schemas.microsoft.com/sharepoint/v3" xmlns:ns2="1365388d-8e0b-4df5-a0a3-cd102b49988e" xmlns:ns3="f6a82410-35a1-48d9-a432-e298e5b95e46" targetNamespace="http://schemas.microsoft.com/office/2006/metadata/properties" ma:root="true" ma:fieldsID="965def166fed93582d57d0e45edce60f" ns1:_="" ns2:_="" ns3:_="">
    <xsd:import namespace="http://schemas.microsoft.com/sharepoint/v3"/>
    <xsd:import namespace="1365388d-8e0b-4df5-a0a3-cd102b49988e"/>
    <xsd:import namespace="f6a82410-35a1-48d9-a432-e298e5b95e4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DateTaken" minOccurs="0"/>
                <xsd:element ref="ns3:MediaLengthInSeconds" minOccurs="0"/>
                <xsd:element ref="ns3:Comments" minOccurs="0"/>
                <xsd:element ref="ns3:lcf76f155ced4ddcb4097134ff3c332f" minOccurs="0"/>
                <xsd:element ref="ns2:TaxCatchAll" minOccurs="0"/>
                <xsd:element ref="ns3:InformationAssetOwner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  <xsd:element ref="ns3:IA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65388d-8e0b-4df5-a0a3-cd102b49988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05315965-592d-4197-93ef-99919b253d80}" ma:internalName="TaxCatchAll" ma:showField="CatchAllData" ma:web="1365388d-8e0b-4df5-a0a3-cd102b4998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a82410-35a1-48d9-a432-e298e5b95e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Comments" ma:index="22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InformationAssetOwner" ma:index="26" nillable="true" ma:displayName="Information Asset Owner" ma:format="Dropdown" ma:list="UserInfo" ma:SharePointGroup="0" ma:internalName="InformationAssetOwner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Location" ma:index="2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AA" ma:index="30" nillable="true" ma:displayName="IAA" ma:format="Dropdown" ma:list="UserInfo" ma:SharePointGroup="0" ma:internalName="IAA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f6a82410-35a1-48d9-a432-e298e5b95e46">
      <Terms xmlns="http://schemas.microsoft.com/office/infopath/2007/PartnerControls"/>
    </lcf76f155ced4ddcb4097134ff3c332f>
    <InformationAssetOwner xmlns="f6a82410-35a1-48d9-a432-e298e5b95e46">
      <UserInfo>
        <DisplayName/>
        <AccountId xsi:nil="true"/>
        <AccountType/>
      </UserInfo>
    </InformationAssetOwner>
    <_ip_UnifiedCompliancePolicyProperties xmlns="http://schemas.microsoft.com/sharepoint/v3" xsi:nil="true"/>
    <TaxCatchAll xmlns="1365388d-8e0b-4df5-a0a3-cd102b49988e" xsi:nil="true"/>
    <IAA xmlns="f6a82410-35a1-48d9-a432-e298e5b95e46">
      <UserInfo>
        <DisplayName/>
        <AccountId xsi:nil="true"/>
        <AccountType/>
      </UserInfo>
    </IAA>
    <Comments xmlns="f6a82410-35a1-48d9-a432-e298e5b95e4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D1CEC2-AFBB-48C8-AA95-321A1E5F4F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365388d-8e0b-4df5-a0a3-cd102b49988e"/>
    <ds:schemaRef ds:uri="f6a82410-35a1-48d9-a432-e298e5b95e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0957D3-BAC5-42DA-8A5F-45EA4A3D4D8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f6a82410-35a1-48d9-a432-e298e5b95e46"/>
    <ds:schemaRef ds:uri="1365388d-8e0b-4df5-a0a3-cd102b49988e"/>
  </ds:schemaRefs>
</ds:datastoreItem>
</file>

<file path=customXml/itemProps3.xml><?xml version="1.0" encoding="utf-8"?>
<ds:datastoreItem xmlns:ds="http://schemas.openxmlformats.org/officeDocument/2006/customXml" ds:itemID="{B9478FCD-5AB1-4EC4-ADDF-F8B0B7B9C57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527</TotalTime>
  <Words>1392</Words>
  <Application>Microsoft Office PowerPoint</Application>
  <PresentationFormat>Widescreen</PresentationFormat>
  <Paragraphs>144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Arial</vt:lpstr>
      <vt:lpstr>Calibri</vt:lpstr>
      <vt:lpstr>Office Theme</vt:lpstr>
      <vt:lpstr>Oral Health Campaign</vt:lpstr>
      <vt:lpstr>Oral Health Campaign</vt:lpstr>
      <vt:lpstr>Oral Health Campaign</vt:lpstr>
      <vt:lpstr>Top Tips for Tiny Teeth (Parents &amp; Carers)  Image and suggested social media copy</vt:lpstr>
      <vt:lpstr>PowerPoint Presentation</vt:lpstr>
      <vt:lpstr>PowerPoint Presentation</vt:lpstr>
      <vt:lpstr>Love Your Smile (Teenagers and Young Adults)  Image and suggested social media copy </vt:lpstr>
      <vt:lpstr>Love Your Smile (Teenagers and Young Adults)  Image and suggested social media copy </vt:lpstr>
      <vt:lpstr>Love Your Smile (Teenagers and Young Adults)  Image and suggested social media copy </vt:lpstr>
      <vt:lpstr>Website / Bulletin Copy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SYKES, Richard (NHS EAST RIDING OF YORKSHIRE CCG)</dc:creator>
  <cp:lastModifiedBy>EMA, Iquo (NHS HUMBER AND NORTH YORKSHIRE ICB - 02Y)</cp:lastModifiedBy>
  <cp:revision>10</cp:revision>
  <dcterms:created xsi:type="dcterms:W3CDTF">2022-03-28T10:14:50Z</dcterms:created>
  <dcterms:modified xsi:type="dcterms:W3CDTF">2025-03-16T17:59:12Z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0x010100F3E7180B59FCBE449E03EB1FD08F5A6A</vt:lpwstr>
  </property>
  <property fmtid="{D5CDD505-2E9C-101B-9397-08002B2CF9AE}" pid="3" name="MediaServiceImageTags">
    <vt:lpwstr/>
  </property>
</Properties>
</file>